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Lst>
  <p:sldSz cy="6858000" cx="9144000"/>
  <p:notesSz cx="6858000" cy="9144000"/>
  <p:embeddedFontLst>
    <p:embeddedFont>
      <p:font typeface="Archivo Narrow"/>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ArchivoNarrow-regular.fntdata"/><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font" Target="fonts/ArchivoNarrow-italic.fntdata"/><Relationship Id="rId63" Type="http://schemas.openxmlformats.org/officeDocument/2006/relationships/font" Target="fonts/ArchivoNarrow-bold.fntdata"/><Relationship Id="rId22" Type="http://schemas.openxmlformats.org/officeDocument/2006/relationships/slide" Target="slides/slide18.xml"/><Relationship Id="rId21" Type="http://schemas.openxmlformats.org/officeDocument/2006/relationships/slide" Target="slides/slide17.xml"/><Relationship Id="rId65" Type="http://schemas.openxmlformats.org/officeDocument/2006/relationships/font" Target="fonts/ArchivoNarrow-boldItalic.fntdata"/><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spcBef>
                <a:spcPts val="0"/>
              </a:spcBef>
              <a:spcAft>
                <a:spcPts val="0"/>
              </a:spcAft>
              <a:buSzPts val="1400"/>
              <a:buFont typeface="Arial"/>
              <a:buChar char="●"/>
              <a:defRPr b="0" i="0" sz="1100" u="none" cap="none" strike="noStrike"/>
            </a:lvl1pPr>
            <a:lvl2pPr indent="-317500" lvl="1" marL="914400" marR="0" rtl="0" algn="l">
              <a:spcBef>
                <a:spcPts val="0"/>
              </a:spcBef>
              <a:spcAft>
                <a:spcPts val="0"/>
              </a:spcAft>
              <a:buSzPts val="1400"/>
              <a:buFont typeface="Arial"/>
              <a:buChar char="○"/>
              <a:defRPr b="0" i="0" sz="1100" u="none" cap="none" strike="noStrike"/>
            </a:lvl2pPr>
            <a:lvl3pPr indent="-317500" lvl="2" marL="1371600" marR="0" rtl="0" algn="l">
              <a:spcBef>
                <a:spcPts val="0"/>
              </a:spcBef>
              <a:spcAft>
                <a:spcPts val="0"/>
              </a:spcAft>
              <a:buSzPts val="1400"/>
              <a:buFont typeface="Arial"/>
              <a:buChar char="■"/>
              <a:defRPr b="0" i="0" sz="1100" u="none" cap="none" strike="noStrike"/>
            </a:lvl3pPr>
            <a:lvl4pPr indent="-317500" lvl="3" marL="1828800" marR="0" rtl="0" algn="l">
              <a:spcBef>
                <a:spcPts val="0"/>
              </a:spcBef>
              <a:spcAft>
                <a:spcPts val="0"/>
              </a:spcAft>
              <a:buSzPts val="1400"/>
              <a:buFont typeface="Arial"/>
              <a:buChar char="●"/>
              <a:defRPr b="0" i="0" sz="1100" u="none" cap="none" strike="noStrike"/>
            </a:lvl4pPr>
            <a:lvl5pPr indent="-317500" lvl="4" marL="2286000" marR="0" rtl="0" algn="l">
              <a:spcBef>
                <a:spcPts val="0"/>
              </a:spcBef>
              <a:spcAft>
                <a:spcPts val="0"/>
              </a:spcAft>
              <a:buSzPts val="1400"/>
              <a:buFont typeface="Arial"/>
              <a:buChar char="○"/>
              <a:defRPr b="0" i="0" sz="1100" u="none" cap="none" strike="noStrike"/>
            </a:lvl5pPr>
            <a:lvl6pPr indent="-317500" lvl="5" marL="2743200" marR="0" rtl="0" algn="l">
              <a:spcBef>
                <a:spcPts val="0"/>
              </a:spcBef>
              <a:spcAft>
                <a:spcPts val="0"/>
              </a:spcAft>
              <a:buSzPts val="1400"/>
              <a:buFont typeface="Arial"/>
              <a:buChar char="■"/>
              <a:defRPr b="0" i="0" sz="1100" u="none" cap="none" strike="noStrike"/>
            </a:lvl6pPr>
            <a:lvl7pPr indent="-317500" lvl="6" marL="3200400" marR="0" rtl="0" algn="l">
              <a:spcBef>
                <a:spcPts val="0"/>
              </a:spcBef>
              <a:spcAft>
                <a:spcPts val="0"/>
              </a:spcAft>
              <a:buSzPts val="1400"/>
              <a:buFont typeface="Arial"/>
              <a:buChar char="●"/>
              <a:defRPr b="0" i="0" sz="1100" u="none" cap="none" strike="noStrike"/>
            </a:lvl7pPr>
            <a:lvl8pPr indent="-317500" lvl="7" marL="3657600" marR="0" rtl="0" algn="l">
              <a:spcBef>
                <a:spcPts val="0"/>
              </a:spcBef>
              <a:spcAft>
                <a:spcPts val="0"/>
              </a:spcAft>
              <a:buSzPts val="1400"/>
              <a:buFont typeface="Arial"/>
              <a:buChar char="○"/>
              <a:defRPr b="0" i="0" sz="1100" u="none" cap="none" strike="noStrike"/>
            </a:lvl8pPr>
            <a:lvl9pPr indent="-317500" lvl="8" marL="4114800" marR="0" rtl="0" algn="l">
              <a:spcBef>
                <a:spcPts val="0"/>
              </a:spcBef>
              <a:spcAft>
                <a:spcPts val="0"/>
              </a:spcAft>
              <a:buSzPts val="1400"/>
              <a:buFont typeface="Arial"/>
              <a:buChar char="■"/>
              <a:defRPr b="0" i="0" sz="1100" u="none" cap="none" strike="noStrike"/>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f2a505315e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f2a50531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f2a505315e_0_18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f2a505315e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f2a505315e_0_19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f2a505315e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f2a505315e_0_19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f2a505315e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f2a505315e_0_21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f2a505315e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f2a505315e_0_20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f2a505315e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f2a505315e_0_2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f2a505315e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f10fdee925_1_1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f10fdee925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f2a3331f06_0_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f2a3331f0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f2a3331f06_0_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f2a3331f0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f2a3331f06_0_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f2a3331f0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f2d3755292_1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f2d375529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f2d3755292_0_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f2d375529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f2a3331f06_0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f2a3331f0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f2a3331f06_0_3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f2a3331f0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f2d3755292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f2d37552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f2d3755292_0_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f2d375529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f2d3755292_0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f2d375529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f2d3755292_0_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f2d375529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f2d3755292_0_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f2d375529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f2a505315e_0_15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f2a505315e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f2d3755292_0_3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f2d375529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f2d3755292_0_3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f2d375529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f2d3755292_0_4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f2d3755292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f2d3755292_0_5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f2d3755292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f2d3755292_0_6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f2d3755292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f2d3755292_0_5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f2d375529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f2d3755292_0_7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f2d3755292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f2a3331f06_0_4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f2a3331f0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f2a3331f06_0_4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f2a3331f0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f2a3331f06_0_5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f2a3331f0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f2a505315e_0_16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f2a505315e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f2a3331f06_0_6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f2a3331f06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f2a3331f06_0_6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f2a3331f0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f2a3331f06_0_8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f2a3331f06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f2a3331f06_0_7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f2a3331f06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f2cf03a179_0_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f2cf03a17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f2cf03a179_0_1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f2cf03a17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f2cf03a179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f2cf03a1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f2cf03a179_0_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f2cf03a17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fc96ce2974_0_5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fc96ce2974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fc96ce2974_0_4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fc96ce297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f2a505315e_0_16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f2a505315e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fc96ce2974_0_4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fc96ce297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fc96ce2974_0_3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fc96ce297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fc96ce2974_0_2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fc96ce297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fc96ce2974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fc96ce29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fc96ce2974_0_8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fc96ce2974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f2a3331f06_0_8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f2a3331f06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fc96ce2974_0_9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fc96ce2974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f2a3331f06_0_9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f2a3331f06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f2a505315e_0_17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f2a505315e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f2d3755292_0_8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f2d3755292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fc96ce2974_0_7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fc96ce2974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f2a505315e_0_18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f2a505315e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0" y="1886797"/>
            <a:ext cx="8520600" cy="18429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000000"/>
              </a:buClr>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 name="Google Shape;11;p2"/>
          <p:cNvSpPr txBox="1"/>
          <p:nvPr>
            <p:ph idx="1" type="subTitle"/>
          </p:nvPr>
        </p:nvSpPr>
        <p:spPr>
          <a:xfrm>
            <a:off x="311700" y="3778833"/>
            <a:ext cx="8520600" cy="1056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2800"/>
              <a:buNone/>
              <a:defRPr sz="2800"/>
            </a:lvl1pPr>
            <a:lvl2pPr lvl="1" rtl="0" algn="ctr">
              <a:lnSpc>
                <a:spcPct val="100000"/>
              </a:lnSpc>
              <a:spcBef>
                <a:spcPts val="0"/>
              </a:spcBef>
              <a:spcAft>
                <a:spcPts val="0"/>
              </a:spcAft>
              <a:buClr>
                <a:srgbClr val="000000"/>
              </a:buClr>
              <a:buSzPts val="2800"/>
              <a:buNone/>
              <a:defRPr sz="2800"/>
            </a:lvl2pPr>
            <a:lvl3pPr lvl="2" rtl="0" algn="ctr">
              <a:lnSpc>
                <a:spcPct val="100000"/>
              </a:lnSpc>
              <a:spcBef>
                <a:spcPts val="0"/>
              </a:spcBef>
              <a:spcAft>
                <a:spcPts val="0"/>
              </a:spcAft>
              <a:buClr>
                <a:srgbClr val="000000"/>
              </a:buClr>
              <a:buSzPts val="2800"/>
              <a:buNone/>
              <a:defRPr sz="2800"/>
            </a:lvl3pPr>
            <a:lvl4pPr lvl="3" rtl="0" algn="ctr">
              <a:lnSpc>
                <a:spcPct val="100000"/>
              </a:lnSpc>
              <a:spcBef>
                <a:spcPts val="0"/>
              </a:spcBef>
              <a:spcAft>
                <a:spcPts val="0"/>
              </a:spcAft>
              <a:buClr>
                <a:srgbClr val="000000"/>
              </a:buClr>
              <a:buSzPts val="2800"/>
              <a:buNone/>
              <a:defRPr sz="2800"/>
            </a:lvl4pPr>
            <a:lvl5pPr lvl="4" rtl="0" algn="ctr">
              <a:lnSpc>
                <a:spcPct val="100000"/>
              </a:lnSpc>
              <a:spcBef>
                <a:spcPts val="0"/>
              </a:spcBef>
              <a:spcAft>
                <a:spcPts val="0"/>
              </a:spcAft>
              <a:buClr>
                <a:srgbClr val="000000"/>
              </a:buClr>
              <a:buSzPts val="2800"/>
              <a:buNone/>
              <a:defRPr sz="2800"/>
            </a:lvl5pPr>
            <a:lvl6pPr lvl="5" rtl="0" algn="ctr">
              <a:lnSpc>
                <a:spcPct val="100000"/>
              </a:lnSpc>
              <a:spcBef>
                <a:spcPts val="0"/>
              </a:spcBef>
              <a:spcAft>
                <a:spcPts val="0"/>
              </a:spcAft>
              <a:buClr>
                <a:srgbClr val="000000"/>
              </a:buClr>
              <a:buSzPts val="2800"/>
              <a:buNone/>
              <a:defRPr sz="2800"/>
            </a:lvl6pPr>
            <a:lvl7pPr lvl="6" rtl="0" algn="ctr">
              <a:lnSpc>
                <a:spcPct val="100000"/>
              </a:lnSpc>
              <a:spcBef>
                <a:spcPts val="0"/>
              </a:spcBef>
              <a:spcAft>
                <a:spcPts val="0"/>
              </a:spcAft>
              <a:buClr>
                <a:srgbClr val="000000"/>
              </a:buClr>
              <a:buSzPts val="2800"/>
              <a:buNone/>
              <a:defRPr sz="2800"/>
            </a:lvl7pPr>
            <a:lvl8pPr lvl="7" rtl="0" algn="ctr">
              <a:lnSpc>
                <a:spcPct val="100000"/>
              </a:lnSpc>
              <a:spcBef>
                <a:spcPts val="0"/>
              </a:spcBef>
              <a:spcAft>
                <a:spcPts val="0"/>
              </a:spcAft>
              <a:buClr>
                <a:srgbClr val="000000"/>
              </a:buClr>
              <a:buSzPts val="2800"/>
              <a:buNone/>
              <a:defRPr sz="2800"/>
            </a:lvl8pPr>
            <a:lvl9pPr lvl="8" rtl="0" algn="ctr">
              <a:lnSpc>
                <a:spcPct val="100000"/>
              </a:lnSpc>
              <a:spcBef>
                <a:spcPts val="0"/>
              </a:spcBef>
              <a:spcAft>
                <a:spcPts val="0"/>
              </a:spcAft>
              <a:buClr>
                <a:srgbClr val="000000"/>
              </a:buClr>
              <a:buSzPts val="2800"/>
              <a:buNone/>
              <a:defRPr sz="2800"/>
            </a:lvl9pPr>
          </a:lstStyle>
          <a:p/>
        </p:txBody>
      </p:sp>
      <p:sp>
        <p:nvSpPr>
          <p:cNvPr id="12" name="Google Shape;12;p2"/>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3" name="Google Shape;13;p2"/>
          <p:cNvSpPr/>
          <p:nvPr/>
        </p:nvSpPr>
        <p:spPr>
          <a:xfrm flipH="1">
            <a:off x="18" y="67300"/>
            <a:ext cx="9143982" cy="1420254"/>
          </a:xfrm>
          <a:prstGeom prst="flowChartDocumen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flipH="1">
            <a:off x="18" y="0"/>
            <a:ext cx="9143982" cy="1420254"/>
          </a:xfrm>
          <a:prstGeom prst="flowChartDocumen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a:off x="-11025" y="5919900"/>
            <a:ext cx="9155100" cy="938100"/>
          </a:xfrm>
          <a:prstGeom prst="round2SameRect">
            <a:avLst>
              <a:gd fmla="val 12503" name="adj1"/>
              <a:gd fmla="val 0" name="adj2"/>
            </a:avLst>
          </a:prstGeom>
          <a:solidFill>
            <a:srgbClr val="0B5394"/>
          </a:solid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txBox="1"/>
          <p:nvPr/>
        </p:nvSpPr>
        <p:spPr>
          <a:xfrm>
            <a:off x="25" y="5919900"/>
            <a:ext cx="3572100" cy="93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400"/>
              <a:buFont typeface="Georgia"/>
              <a:buNone/>
            </a:pPr>
            <a:r>
              <a:rPr b="1" i="0" lang="en-GB" sz="1400" u="none" cap="none" strike="noStrike">
                <a:solidFill>
                  <a:srgbClr val="FFFFFF"/>
                </a:solidFill>
                <a:latin typeface="Georgia"/>
                <a:ea typeface="Georgia"/>
                <a:cs typeface="Georgia"/>
                <a:sym typeface="Georgia"/>
              </a:rPr>
              <a:t>MISSION</a:t>
            </a:r>
            <a:endParaRPr b="1" i="0" sz="1400" u="none" cap="none" strike="noStrike">
              <a:solidFill>
                <a:srgbClr val="FFFFFF"/>
              </a:solidFill>
              <a:latin typeface="Georgia"/>
              <a:ea typeface="Georgia"/>
              <a:cs typeface="Georgia"/>
              <a:sym typeface="Georgia"/>
            </a:endParaRPr>
          </a:p>
          <a:p>
            <a:pPr indent="0" lvl="0" marL="0" marR="0" rtl="0" algn="ctr">
              <a:lnSpc>
                <a:spcPct val="100000"/>
              </a:lnSpc>
              <a:spcBef>
                <a:spcPts val="0"/>
              </a:spcBef>
              <a:spcAft>
                <a:spcPts val="0"/>
              </a:spcAft>
              <a:buClr>
                <a:srgbClr val="FFFFFF"/>
              </a:buClr>
              <a:buSzPts val="1100"/>
              <a:buFont typeface="Georgia"/>
              <a:buNone/>
            </a:pPr>
            <a:r>
              <a:rPr b="0" i="0" lang="en-GB" sz="1100" u="none" cap="none" strike="noStrike">
                <a:solidFill>
                  <a:srgbClr val="FFFFFF"/>
                </a:solidFill>
                <a:latin typeface="Georgia"/>
                <a:ea typeface="Georgia"/>
                <a:cs typeface="Georgia"/>
                <a:sym typeface="Georgia"/>
              </a:rPr>
              <a:t>CHRIST is a nurturing ground for an individual’s holistic development to make effective contribution to the society in a dynamic environment</a:t>
            </a:r>
            <a:endParaRPr b="0" i="0" sz="1100" u="none" cap="none" strike="noStrike">
              <a:solidFill>
                <a:srgbClr val="FFFFFF"/>
              </a:solidFill>
              <a:latin typeface="Georgia"/>
              <a:ea typeface="Georgia"/>
              <a:cs typeface="Georgia"/>
              <a:sym typeface="Georgia"/>
            </a:endParaRPr>
          </a:p>
        </p:txBody>
      </p:sp>
      <p:sp>
        <p:nvSpPr>
          <p:cNvPr id="17" name="Google Shape;17;p2"/>
          <p:cNvSpPr txBox="1"/>
          <p:nvPr/>
        </p:nvSpPr>
        <p:spPr>
          <a:xfrm>
            <a:off x="3709075" y="5919900"/>
            <a:ext cx="2030700" cy="641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400"/>
              <a:buFont typeface="Georgia"/>
              <a:buNone/>
            </a:pPr>
            <a:r>
              <a:rPr b="1" i="0" lang="en-GB" sz="1400" u="none" cap="none" strike="noStrike">
                <a:solidFill>
                  <a:srgbClr val="FFFFFF"/>
                </a:solidFill>
                <a:latin typeface="Georgia"/>
                <a:ea typeface="Georgia"/>
                <a:cs typeface="Georgia"/>
                <a:sym typeface="Georgia"/>
              </a:rPr>
              <a:t>VISION</a:t>
            </a:r>
            <a:endParaRPr b="1" i="0" sz="1400" u="none" cap="none" strike="noStrike">
              <a:solidFill>
                <a:srgbClr val="FFFFFF"/>
              </a:solidFill>
              <a:latin typeface="Georgia"/>
              <a:ea typeface="Georgia"/>
              <a:cs typeface="Georgia"/>
              <a:sym typeface="Georgia"/>
            </a:endParaRPr>
          </a:p>
          <a:p>
            <a:pPr indent="0" lvl="0" marL="0" marR="0" rtl="0" algn="ctr">
              <a:lnSpc>
                <a:spcPct val="100000"/>
              </a:lnSpc>
              <a:spcBef>
                <a:spcPts val="0"/>
              </a:spcBef>
              <a:spcAft>
                <a:spcPts val="0"/>
              </a:spcAft>
              <a:buClr>
                <a:srgbClr val="FFFFFF"/>
              </a:buClr>
              <a:buSzPts val="1100"/>
              <a:buFont typeface="Georgia"/>
              <a:buNone/>
            </a:pPr>
            <a:r>
              <a:rPr b="0" i="0" lang="en-GB" sz="1100" u="none" cap="none" strike="noStrike">
                <a:solidFill>
                  <a:srgbClr val="FFFFFF"/>
                </a:solidFill>
                <a:latin typeface="Georgia"/>
                <a:ea typeface="Georgia"/>
                <a:cs typeface="Georgia"/>
                <a:sym typeface="Georgia"/>
              </a:rPr>
              <a:t>Excellence and Service</a:t>
            </a:r>
            <a:endParaRPr b="0" i="0" sz="1100" u="none" cap="none" strike="noStrike">
              <a:solidFill>
                <a:srgbClr val="FFFFFF"/>
              </a:solidFill>
              <a:latin typeface="Georgia"/>
              <a:ea typeface="Georgia"/>
              <a:cs typeface="Georgia"/>
              <a:sym typeface="Georgia"/>
            </a:endParaRPr>
          </a:p>
        </p:txBody>
      </p:sp>
      <p:sp>
        <p:nvSpPr>
          <p:cNvPr id="18" name="Google Shape;18;p2"/>
          <p:cNvSpPr txBox="1"/>
          <p:nvPr/>
        </p:nvSpPr>
        <p:spPr>
          <a:xfrm>
            <a:off x="6067875" y="5919900"/>
            <a:ext cx="2984400" cy="93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400"/>
              <a:buFont typeface="Georgia"/>
              <a:buNone/>
            </a:pPr>
            <a:r>
              <a:rPr b="1" i="0" lang="en-GB" sz="1400" u="none" cap="none" strike="noStrike">
                <a:solidFill>
                  <a:srgbClr val="FFFFFF"/>
                </a:solidFill>
                <a:latin typeface="Georgia"/>
                <a:ea typeface="Georgia"/>
                <a:cs typeface="Georgia"/>
                <a:sym typeface="Georgia"/>
              </a:rPr>
              <a:t>CORE   VALUES</a:t>
            </a:r>
            <a:endParaRPr b="1" i="0" sz="1400" u="none" cap="none" strike="noStrike">
              <a:solidFill>
                <a:srgbClr val="FFFFFF"/>
              </a:solidFill>
              <a:latin typeface="Georgia"/>
              <a:ea typeface="Georgia"/>
              <a:cs typeface="Georgia"/>
              <a:sym typeface="Georgia"/>
            </a:endParaRPr>
          </a:p>
          <a:p>
            <a:pPr indent="0" lvl="0" marL="0" marR="0" rtl="0" algn="ctr">
              <a:lnSpc>
                <a:spcPct val="100000"/>
              </a:lnSpc>
              <a:spcBef>
                <a:spcPts val="0"/>
              </a:spcBef>
              <a:spcAft>
                <a:spcPts val="0"/>
              </a:spcAft>
              <a:buClr>
                <a:srgbClr val="FFFFFF"/>
              </a:buClr>
              <a:buSzPts val="1100"/>
              <a:buFont typeface="Georgia"/>
              <a:buNone/>
            </a:pPr>
            <a:r>
              <a:rPr b="0" i="0" lang="en-GB" sz="1100" u="none" cap="none" strike="noStrike">
                <a:solidFill>
                  <a:srgbClr val="FFFFFF"/>
                </a:solidFill>
                <a:latin typeface="Georgia"/>
                <a:ea typeface="Georgia"/>
                <a:cs typeface="Georgia"/>
                <a:sym typeface="Georgia"/>
              </a:rPr>
              <a:t>Faith in God |  Moral Uprightness</a:t>
            </a:r>
            <a:br>
              <a:rPr b="0" i="0" lang="en-GB" sz="1100" u="none" cap="none" strike="noStrike">
                <a:solidFill>
                  <a:srgbClr val="FFFFFF"/>
                </a:solidFill>
                <a:latin typeface="Georgia"/>
                <a:ea typeface="Georgia"/>
                <a:cs typeface="Georgia"/>
                <a:sym typeface="Georgia"/>
              </a:rPr>
            </a:br>
            <a:r>
              <a:rPr b="0" i="0" lang="en-GB" sz="1100" u="none" cap="none" strike="noStrike">
                <a:solidFill>
                  <a:srgbClr val="FFFFFF"/>
                </a:solidFill>
                <a:latin typeface="Georgia"/>
                <a:ea typeface="Georgia"/>
                <a:cs typeface="Georgia"/>
                <a:sym typeface="Georgia"/>
              </a:rPr>
              <a:t> Love of Fellow Beings   </a:t>
            </a:r>
            <a:br>
              <a:rPr b="0" i="0" lang="en-GB" sz="1100" u="none" cap="none" strike="noStrike">
                <a:solidFill>
                  <a:srgbClr val="FFFFFF"/>
                </a:solidFill>
                <a:latin typeface="Georgia"/>
                <a:ea typeface="Georgia"/>
                <a:cs typeface="Georgia"/>
                <a:sym typeface="Georgia"/>
              </a:rPr>
            </a:br>
            <a:r>
              <a:rPr b="0" i="0" lang="en-GB" sz="1100" u="none" cap="none" strike="noStrike">
                <a:solidFill>
                  <a:srgbClr val="FFFFFF"/>
                </a:solidFill>
                <a:latin typeface="Georgia"/>
                <a:ea typeface="Georgia"/>
                <a:cs typeface="Georgia"/>
                <a:sym typeface="Georgia"/>
              </a:rPr>
              <a:t>Social Responsibility | Pursuit of Excellence</a:t>
            </a:r>
            <a:endParaRPr b="0" i="0" sz="1100" u="none" cap="none" strike="noStrike">
              <a:solidFill>
                <a:srgbClr val="FFFFFF"/>
              </a:solidFill>
              <a:latin typeface="Georgia"/>
              <a:ea typeface="Georgia"/>
              <a:cs typeface="Georgia"/>
              <a:sym typeface="Georgia"/>
            </a:endParaRPr>
          </a:p>
        </p:txBody>
      </p:sp>
      <p:pic>
        <p:nvPicPr>
          <p:cNvPr id="19" name="Google Shape;19;p2"/>
          <p:cNvPicPr preferRelativeResize="0"/>
          <p:nvPr/>
        </p:nvPicPr>
        <p:blipFill rotWithShape="1">
          <a:blip r:embed="rId2">
            <a:alphaModFix/>
          </a:blip>
          <a:srcRect b="0" l="0" r="0" t="0"/>
          <a:stretch/>
        </p:blipFill>
        <p:spPr>
          <a:xfrm>
            <a:off x="5943450" y="232167"/>
            <a:ext cx="2764676" cy="100220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91" name="Shape 91"/>
        <p:cNvGrpSpPr/>
        <p:nvPr/>
      </p:nvGrpSpPr>
      <p:grpSpPr>
        <a:xfrm>
          <a:off x="0" y="0"/>
          <a:ext cx="0" cy="0"/>
          <a:chOff x="0" y="0"/>
          <a:chExt cx="0" cy="0"/>
        </a:xfrm>
      </p:grpSpPr>
      <p:sp>
        <p:nvSpPr>
          <p:cNvPr id="92" name="Google Shape;92;p11"/>
          <p:cNvSpPr txBox="1"/>
          <p:nvPr>
            <p:ph type="title"/>
          </p:nvPr>
        </p:nvSpPr>
        <p:spPr>
          <a:xfrm>
            <a:off x="311700" y="1474833"/>
            <a:ext cx="8520600" cy="26181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000000"/>
              </a:buClr>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p:txBody>
      </p:sp>
      <p:sp>
        <p:nvSpPr>
          <p:cNvPr id="93" name="Google Shape;93;p11"/>
          <p:cNvSpPr txBox="1"/>
          <p:nvPr>
            <p:ph idx="1" type="body"/>
          </p:nvPr>
        </p:nvSpPr>
        <p:spPr>
          <a:xfrm>
            <a:off x="311700" y="4202967"/>
            <a:ext cx="8520600" cy="1734300"/>
          </a:xfrm>
          <a:prstGeom prst="rect">
            <a:avLst/>
          </a:prstGeom>
          <a:noFill/>
          <a:ln>
            <a:noFill/>
          </a:ln>
        </p:spPr>
        <p:txBody>
          <a:bodyPr anchorCtr="0" anchor="t" bIns="91425" lIns="91425" spcFirstLastPara="1" rIns="91425" wrap="square" tIns="91425">
            <a:noAutofit/>
          </a:bodyPr>
          <a:lstStyle>
            <a:lvl1pPr indent="-368300" lvl="0" marL="457200" rtl="0" algn="ctr">
              <a:lnSpc>
                <a:spcPct val="100000"/>
              </a:lnSpc>
              <a:spcBef>
                <a:spcPts val="0"/>
              </a:spcBef>
              <a:spcAft>
                <a:spcPts val="0"/>
              </a:spcAft>
              <a:buClr>
                <a:srgbClr val="000000"/>
              </a:buClr>
              <a:buSzPts val="2200"/>
              <a:buChar char="●"/>
              <a:defRPr/>
            </a:lvl1pPr>
            <a:lvl2pPr indent="-342900" lvl="1" marL="914400" rtl="0" algn="ctr">
              <a:lnSpc>
                <a:spcPct val="100000"/>
              </a:lnSpc>
              <a:spcBef>
                <a:spcPts val="600"/>
              </a:spcBef>
              <a:spcAft>
                <a:spcPts val="0"/>
              </a:spcAft>
              <a:buClr>
                <a:srgbClr val="000000"/>
              </a:buClr>
              <a:buSzPts val="1800"/>
              <a:buChar char="○"/>
              <a:defRPr/>
            </a:lvl2pPr>
            <a:lvl3pPr indent="-342900" lvl="2" marL="1371600" rtl="0" algn="ctr">
              <a:lnSpc>
                <a:spcPct val="100000"/>
              </a:lnSpc>
              <a:spcBef>
                <a:spcPts val="600"/>
              </a:spcBef>
              <a:spcAft>
                <a:spcPts val="0"/>
              </a:spcAft>
              <a:buClr>
                <a:srgbClr val="000000"/>
              </a:buClr>
              <a:buSzPts val="1800"/>
              <a:buChar char="■"/>
              <a:defRPr/>
            </a:lvl3pPr>
            <a:lvl4pPr indent="-342900" lvl="3" marL="1828800" rtl="0" algn="ctr">
              <a:lnSpc>
                <a:spcPct val="100000"/>
              </a:lnSpc>
              <a:spcBef>
                <a:spcPts val="600"/>
              </a:spcBef>
              <a:spcAft>
                <a:spcPts val="0"/>
              </a:spcAft>
              <a:buClr>
                <a:srgbClr val="000000"/>
              </a:buClr>
              <a:buSzPts val="1800"/>
              <a:buChar char="●"/>
              <a:defRPr/>
            </a:lvl4pPr>
            <a:lvl5pPr indent="-342900" lvl="4" marL="2286000" rtl="0" algn="ctr">
              <a:lnSpc>
                <a:spcPct val="100000"/>
              </a:lnSpc>
              <a:spcBef>
                <a:spcPts val="600"/>
              </a:spcBef>
              <a:spcAft>
                <a:spcPts val="0"/>
              </a:spcAft>
              <a:buClr>
                <a:srgbClr val="000000"/>
              </a:buClr>
              <a:buSzPts val="1800"/>
              <a:buChar char="○"/>
              <a:defRPr/>
            </a:lvl5pPr>
            <a:lvl6pPr indent="-342900" lvl="5" marL="2743200" rtl="0" algn="ctr">
              <a:lnSpc>
                <a:spcPct val="100000"/>
              </a:lnSpc>
              <a:spcBef>
                <a:spcPts val="600"/>
              </a:spcBef>
              <a:spcAft>
                <a:spcPts val="0"/>
              </a:spcAft>
              <a:buClr>
                <a:srgbClr val="000000"/>
              </a:buClr>
              <a:buSzPts val="1800"/>
              <a:buChar char="■"/>
              <a:defRPr/>
            </a:lvl6pPr>
            <a:lvl7pPr indent="-342900" lvl="6" marL="3200400" rtl="0" algn="ctr">
              <a:lnSpc>
                <a:spcPct val="100000"/>
              </a:lnSpc>
              <a:spcBef>
                <a:spcPts val="600"/>
              </a:spcBef>
              <a:spcAft>
                <a:spcPts val="0"/>
              </a:spcAft>
              <a:buClr>
                <a:srgbClr val="000000"/>
              </a:buClr>
              <a:buSzPts val="1800"/>
              <a:buChar char="●"/>
              <a:defRPr/>
            </a:lvl7pPr>
            <a:lvl8pPr indent="-342900" lvl="7" marL="3657600" rtl="0" algn="ctr">
              <a:lnSpc>
                <a:spcPct val="100000"/>
              </a:lnSpc>
              <a:spcBef>
                <a:spcPts val="600"/>
              </a:spcBef>
              <a:spcAft>
                <a:spcPts val="0"/>
              </a:spcAft>
              <a:buClr>
                <a:srgbClr val="000000"/>
              </a:buClr>
              <a:buSzPts val="1800"/>
              <a:buChar char="○"/>
              <a:defRPr/>
            </a:lvl8pPr>
            <a:lvl9pPr indent="-342900" lvl="8" marL="4114800" rtl="0" algn="ctr">
              <a:lnSpc>
                <a:spcPct val="100000"/>
              </a:lnSpc>
              <a:spcBef>
                <a:spcPts val="600"/>
              </a:spcBef>
              <a:spcAft>
                <a:spcPts val="600"/>
              </a:spcAft>
              <a:buClr>
                <a:srgbClr val="000000"/>
              </a:buClr>
              <a:buSzPts val="1800"/>
              <a:buChar char="■"/>
              <a:defRPr/>
            </a:lvl9pPr>
          </a:lstStyle>
          <a:p/>
        </p:txBody>
      </p:sp>
      <p:sp>
        <p:nvSpPr>
          <p:cNvPr id="94" name="Google Shape;94;p1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95" name="Google Shape;95;p11"/>
          <p:cNvSpPr/>
          <p:nvPr/>
        </p:nvSpPr>
        <p:spPr>
          <a:xfrm>
            <a:off x="-11025" y="6347775"/>
            <a:ext cx="9155100" cy="510300"/>
          </a:xfrm>
          <a:prstGeom prst="round2SameRect">
            <a:avLst>
              <a:gd fmla="val 12503" name="adj1"/>
              <a:gd fmla="val 0" name="adj2"/>
            </a:avLst>
          </a:prstGeom>
          <a:solidFill>
            <a:srgbClr val="0B5394"/>
          </a:solid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1"/>
          <p:cNvSpPr txBox="1"/>
          <p:nvPr/>
        </p:nvSpPr>
        <p:spPr>
          <a:xfrm>
            <a:off x="3343200" y="6431140"/>
            <a:ext cx="2457600" cy="289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400"/>
              <a:buFont typeface="Georgia"/>
              <a:buNone/>
            </a:pPr>
            <a:r>
              <a:rPr b="0" i="0" lang="en-GB" sz="1400" u="none" cap="none" strike="noStrike">
                <a:solidFill>
                  <a:srgbClr val="FFFFFF"/>
                </a:solidFill>
                <a:latin typeface="Georgia"/>
                <a:ea typeface="Georgia"/>
                <a:cs typeface="Georgia"/>
                <a:sym typeface="Georgia"/>
              </a:rPr>
              <a:t>Excellence and Service</a:t>
            </a:r>
            <a:endParaRPr b="0" i="0" sz="1400" u="none" cap="none" strike="noStrike">
              <a:solidFill>
                <a:srgbClr val="FFFFFF"/>
              </a:solidFill>
              <a:latin typeface="Georgia"/>
              <a:ea typeface="Georgia"/>
              <a:cs typeface="Georgia"/>
              <a:sym typeface="Georgia"/>
            </a:endParaRPr>
          </a:p>
        </p:txBody>
      </p:sp>
      <p:sp>
        <p:nvSpPr>
          <p:cNvPr id="97" name="Google Shape;97;p11"/>
          <p:cNvSpPr/>
          <p:nvPr/>
        </p:nvSpPr>
        <p:spPr>
          <a:xfrm rot="10800000">
            <a:off x="6945800" y="275"/>
            <a:ext cx="2207100" cy="614700"/>
          </a:xfrm>
          <a:prstGeom prst="round2SameRect">
            <a:avLst>
              <a:gd fmla="val 12503" name="adj1"/>
              <a:gd fmla="val 0" name="adj2"/>
            </a:avLst>
          </a:prstGeom>
          <a:solidFill>
            <a:srgbClr val="0B5394"/>
          </a:solid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1"/>
          <p:cNvSpPr/>
          <p:nvPr/>
        </p:nvSpPr>
        <p:spPr>
          <a:xfrm rot="10800000">
            <a:off x="-2200" y="-25"/>
            <a:ext cx="9155100" cy="364800"/>
          </a:xfrm>
          <a:prstGeom prst="round2SameRect">
            <a:avLst>
              <a:gd fmla="val 12503" name="adj1"/>
              <a:gd fmla="val 0" name="adj2"/>
            </a:avLst>
          </a:prstGeom>
          <a:solidFill>
            <a:srgbClr val="0B5394"/>
          </a:solid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1"/>
          <p:cNvSpPr txBox="1"/>
          <p:nvPr/>
        </p:nvSpPr>
        <p:spPr>
          <a:xfrm>
            <a:off x="6945800" y="248094"/>
            <a:ext cx="2207100" cy="23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400"/>
              <a:buFont typeface="Georgia"/>
              <a:buNone/>
            </a:pPr>
            <a:r>
              <a:rPr b="0" i="0" lang="en-GB" sz="1400" u="none" cap="none" strike="noStrike">
                <a:solidFill>
                  <a:srgbClr val="FFFFFF"/>
                </a:solidFill>
                <a:latin typeface="Georgia"/>
                <a:ea typeface="Georgia"/>
                <a:cs typeface="Georgia"/>
                <a:sym typeface="Georgia"/>
              </a:rPr>
              <a:t>CHRIST</a:t>
            </a:r>
            <a:br>
              <a:rPr b="0" i="0" lang="en-GB" sz="1400" u="none" cap="none" strike="noStrike">
                <a:solidFill>
                  <a:srgbClr val="FFFFFF"/>
                </a:solidFill>
                <a:latin typeface="Georgia"/>
                <a:ea typeface="Georgia"/>
                <a:cs typeface="Georgia"/>
                <a:sym typeface="Georgia"/>
              </a:rPr>
            </a:br>
            <a:r>
              <a:rPr b="0" i="0" lang="en-GB" sz="1200" u="none" cap="none" strike="noStrike">
                <a:solidFill>
                  <a:srgbClr val="FFFFFF"/>
                </a:solidFill>
                <a:latin typeface="Georgia"/>
                <a:ea typeface="Georgia"/>
                <a:cs typeface="Georgia"/>
                <a:sym typeface="Georgia"/>
              </a:rPr>
              <a:t>Deemed to be University</a:t>
            </a:r>
            <a:endParaRPr b="0" i="0" sz="1200" u="none" cap="none" strike="noStrike">
              <a:solidFill>
                <a:srgbClr val="FFFFFF"/>
              </a:solidFill>
              <a:latin typeface="Georgia"/>
              <a:ea typeface="Georgia"/>
              <a:cs typeface="Georgia"/>
              <a:sym typeface="Georgia"/>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0" name="Shape 100"/>
        <p:cNvGrpSpPr/>
        <p:nvPr/>
      </p:nvGrpSpPr>
      <p:grpSpPr>
        <a:xfrm>
          <a:off x="0" y="0"/>
          <a:ext cx="0" cy="0"/>
          <a:chOff x="0" y="0"/>
          <a:chExt cx="0" cy="0"/>
        </a:xfrm>
      </p:grpSpPr>
      <p:sp>
        <p:nvSpPr>
          <p:cNvPr id="101" name="Google Shape;101;p12"/>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02" name="Google Shape;102;p12"/>
          <p:cNvSpPr/>
          <p:nvPr/>
        </p:nvSpPr>
        <p:spPr>
          <a:xfrm>
            <a:off x="-11025" y="6347775"/>
            <a:ext cx="9155100" cy="510300"/>
          </a:xfrm>
          <a:prstGeom prst="round2SameRect">
            <a:avLst>
              <a:gd fmla="val 12503" name="adj1"/>
              <a:gd fmla="val 0" name="adj2"/>
            </a:avLst>
          </a:prstGeom>
          <a:solidFill>
            <a:srgbClr val="0B5394"/>
          </a:solid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2"/>
          <p:cNvSpPr txBox="1"/>
          <p:nvPr/>
        </p:nvSpPr>
        <p:spPr>
          <a:xfrm>
            <a:off x="3343200" y="6431140"/>
            <a:ext cx="2457600" cy="289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400"/>
              <a:buFont typeface="Georgia"/>
              <a:buNone/>
            </a:pPr>
            <a:r>
              <a:rPr b="0" i="0" lang="en-GB" sz="1400" u="none" cap="none" strike="noStrike">
                <a:solidFill>
                  <a:srgbClr val="FFFFFF"/>
                </a:solidFill>
                <a:latin typeface="Georgia"/>
                <a:ea typeface="Georgia"/>
                <a:cs typeface="Georgia"/>
                <a:sym typeface="Georgia"/>
              </a:rPr>
              <a:t>Excellence and Service</a:t>
            </a:r>
            <a:endParaRPr b="0" i="0" sz="1400" u="none" cap="none" strike="noStrike">
              <a:solidFill>
                <a:srgbClr val="FFFFFF"/>
              </a:solidFill>
              <a:latin typeface="Georgia"/>
              <a:ea typeface="Georgia"/>
              <a:cs typeface="Georgia"/>
              <a:sym typeface="Georgia"/>
            </a:endParaRPr>
          </a:p>
        </p:txBody>
      </p:sp>
      <p:sp>
        <p:nvSpPr>
          <p:cNvPr id="104" name="Google Shape;104;p12"/>
          <p:cNvSpPr/>
          <p:nvPr/>
        </p:nvSpPr>
        <p:spPr>
          <a:xfrm rot="10800000">
            <a:off x="6945800" y="275"/>
            <a:ext cx="2207100" cy="614700"/>
          </a:xfrm>
          <a:prstGeom prst="round2SameRect">
            <a:avLst>
              <a:gd fmla="val 12503" name="adj1"/>
              <a:gd fmla="val 0" name="adj2"/>
            </a:avLst>
          </a:prstGeom>
          <a:solidFill>
            <a:srgbClr val="0B5394"/>
          </a:solid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2"/>
          <p:cNvSpPr/>
          <p:nvPr/>
        </p:nvSpPr>
        <p:spPr>
          <a:xfrm rot="10800000">
            <a:off x="-2200" y="-25"/>
            <a:ext cx="9155100" cy="364800"/>
          </a:xfrm>
          <a:prstGeom prst="round2SameRect">
            <a:avLst>
              <a:gd fmla="val 12503" name="adj1"/>
              <a:gd fmla="val 0" name="adj2"/>
            </a:avLst>
          </a:prstGeom>
          <a:solidFill>
            <a:srgbClr val="0B5394"/>
          </a:solid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2"/>
          <p:cNvSpPr txBox="1"/>
          <p:nvPr/>
        </p:nvSpPr>
        <p:spPr>
          <a:xfrm>
            <a:off x="6945800" y="248094"/>
            <a:ext cx="2207100" cy="23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400"/>
              <a:buFont typeface="Georgia"/>
              <a:buNone/>
            </a:pPr>
            <a:r>
              <a:rPr b="0" i="0" lang="en-GB" sz="1400" u="none" cap="none" strike="noStrike">
                <a:solidFill>
                  <a:srgbClr val="FFFFFF"/>
                </a:solidFill>
                <a:latin typeface="Georgia"/>
                <a:ea typeface="Georgia"/>
                <a:cs typeface="Georgia"/>
                <a:sym typeface="Georgia"/>
              </a:rPr>
              <a:t>CHRIST</a:t>
            </a:r>
            <a:br>
              <a:rPr b="0" i="0" lang="en-GB" sz="1400" u="none" cap="none" strike="noStrike">
                <a:solidFill>
                  <a:srgbClr val="FFFFFF"/>
                </a:solidFill>
                <a:latin typeface="Georgia"/>
                <a:ea typeface="Georgia"/>
                <a:cs typeface="Georgia"/>
                <a:sym typeface="Georgia"/>
              </a:rPr>
            </a:br>
            <a:r>
              <a:rPr b="0" i="0" lang="en-GB" sz="1200" u="none" cap="none" strike="noStrike">
                <a:solidFill>
                  <a:srgbClr val="FFFFFF"/>
                </a:solidFill>
                <a:latin typeface="Georgia"/>
                <a:ea typeface="Georgia"/>
                <a:cs typeface="Georgia"/>
                <a:sym typeface="Georgia"/>
              </a:rPr>
              <a:t>Deemed to be University</a:t>
            </a:r>
            <a:endParaRPr b="0" i="0" sz="1200" u="none" cap="none" strike="noStrike">
              <a:solidFill>
                <a:srgbClr val="FFFFFF"/>
              </a:solidFill>
              <a:latin typeface="Georgia"/>
              <a:ea typeface="Georgia"/>
              <a:cs typeface="Georgia"/>
              <a:sym typeface="Georgi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3"/>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0000"/>
              </a:buClr>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3"/>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68300" lvl="0" marL="457200" rtl="0" algn="l">
              <a:lnSpc>
                <a:spcPct val="100000"/>
              </a:lnSpc>
              <a:spcBef>
                <a:spcPts val="0"/>
              </a:spcBef>
              <a:spcAft>
                <a:spcPts val="0"/>
              </a:spcAft>
              <a:buClr>
                <a:srgbClr val="000000"/>
              </a:buClr>
              <a:buSzPts val="2200"/>
              <a:buChar char="●"/>
              <a:defRPr/>
            </a:lvl1pPr>
            <a:lvl2pPr indent="-342900" lvl="1" marL="914400" rtl="0" algn="l">
              <a:lnSpc>
                <a:spcPct val="100000"/>
              </a:lnSpc>
              <a:spcBef>
                <a:spcPts val="600"/>
              </a:spcBef>
              <a:spcAft>
                <a:spcPts val="0"/>
              </a:spcAft>
              <a:buClr>
                <a:srgbClr val="000000"/>
              </a:buClr>
              <a:buSzPts val="1800"/>
              <a:buChar char="○"/>
              <a:defRPr/>
            </a:lvl2pPr>
            <a:lvl3pPr indent="-342900" lvl="2" marL="1371600" rtl="0" algn="l">
              <a:lnSpc>
                <a:spcPct val="100000"/>
              </a:lnSpc>
              <a:spcBef>
                <a:spcPts val="600"/>
              </a:spcBef>
              <a:spcAft>
                <a:spcPts val="0"/>
              </a:spcAft>
              <a:buClr>
                <a:srgbClr val="000000"/>
              </a:buClr>
              <a:buSzPts val="1800"/>
              <a:buChar char="■"/>
              <a:defRPr/>
            </a:lvl3pPr>
            <a:lvl4pPr indent="-342900" lvl="3" marL="1828800" rtl="0" algn="l">
              <a:lnSpc>
                <a:spcPct val="100000"/>
              </a:lnSpc>
              <a:spcBef>
                <a:spcPts val="600"/>
              </a:spcBef>
              <a:spcAft>
                <a:spcPts val="0"/>
              </a:spcAft>
              <a:buClr>
                <a:srgbClr val="000000"/>
              </a:buClr>
              <a:buSzPts val="1800"/>
              <a:buChar char="●"/>
              <a:defRPr/>
            </a:lvl4pPr>
            <a:lvl5pPr indent="-342900" lvl="4" marL="2286000" rtl="0" algn="l">
              <a:lnSpc>
                <a:spcPct val="100000"/>
              </a:lnSpc>
              <a:spcBef>
                <a:spcPts val="600"/>
              </a:spcBef>
              <a:spcAft>
                <a:spcPts val="0"/>
              </a:spcAft>
              <a:buClr>
                <a:srgbClr val="000000"/>
              </a:buClr>
              <a:buSzPts val="1800"/>
              <a:buChar char="○"/>
              <a:defRPr/>
            </a:lvl5pPr>
            <a:lvl6pPr indent="-342900" lvl="5" marL="2743200" rtl="0" algn="l">
              <a:lnSpc>
                <a:spcPct val="100000"/>
              </a:lnSpc>
              <a:spcBef>
                <a:spcPts val="600"/>
              </a:spcBef>
              <a:spcAft>
                <a:spcPts val="0"/>
              </a:spcAft>
              <a:buClr>
                <a:srgbClr val="000000"/>
              </a:buClr>
              <a:buSzPts val="1800"/>
              <a:buChar char="■"/>
              <a:defRPr/>
            </a:lvl6pPr>
            <a:lvl7pPr indent="-342900" lvl="6" marL="3200400" rtl="0" algn="l">
              <a:lnSpc>
                <a:spcPct val="100000"/>
              </a:lnSpc>
              <a:spcBef>
                <a:spcPts val="600"/>
              </a:spcBef>
              <a:spcAft>
                <a:spcPts val="0"/>
              </a:spcAft>
              <a:buClr>
                <a:srgbClr val="000000"/>
              </a:buClr>
              <a:buSzPts val="1800"/>
              <a:buChar char="●"/>
              <a:defRPr/>
            </a:lvl7pPr>
            <a:lvl8pPr indent="-342900" lvl="7" marL="3657600" rtl="0" algn="l">
              <a:lnSpc>
                <a:spcPct val="100000"/>
              </a:lnSpc>
              <a:spcBef>
                <a:spcPts val="600"/>
              </a:spcBef>
              <a:spcAft>
                <a:spcPts val="0"/>
              </a:spcAft>
              <a:buClr>
                <a:srgbClr val="000000"/>
              </a:buClr>
              <a:buSzPts val="1800"/>
              <a:buChar char="○"/>
              <a:defRPr/>
            </a:lvl8pPr>
            <a:lvl9pPr indent="-342900" lvl="8" marL="4114800" rtl="0" algn="l">
              <a:lnSpc>
                <a:spcPct val="100000"/>
              </a:lnSpc>
              <a:spcBef>
                <a:spcPts val="600"/>
              </a:spcBef>
              <a:spcAft>
                <a:spcPts val="600"/>
              </a:spcAft>
              <a:buClr>
                <a:srgbClr val="000000"/>
              </a:buClr>
              <a:buSzPts val="1800"/>
              <a:buChar char="■"/>
              <a:defRPr/>
            </a:lvl9pPr>
          </a:lstStyle>
          <a:p/>
        </p:txBody>
      </p:sp>
      <p:sp>
        <p:nvSpPr>
          <p:cNvPr id="23" name="Google Shape;23;p3"/>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24" name="Google Shape;24;p3"/>
          <p:cNvSpPr/>
          <p:nvPr/>
        </p:nvSpPr>
        <p:spPr>
          <a:xfrm>
            <a:off x="-11025" y="6347775"/>
            <a:ext cx="9155100" cy="510300"/>
          </a:xfrm>
          <a:prstGeom prst="round2SameRect">
            <a:avLst>
              <a:gd fmla="val 12503" name="adj1"/>
              <a:gd fmla="val 0" name="adj2"/>
            </a:avLst>
          </a:prstGeom>
          <a:solidFill>
            <a:srgbClr val="0B5394"/>
          </a:solid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3"/>
          <p:cNvSpPr txBox="1"/>
          <p:nvPr/>
        </p:nvSpPr>
        <p:spPr>
          <a:xfrm>
            <a:off x="3343200" y="6431140"/>
            <a:ext cx="2457600" cy="289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400"/>
              <a:buFont typeface="Georgia"/>
              <a:buNone/>
            </a:pPr>
            <a:r>
              <a:rPr b="0" i="0" lang="en-GB" sz="1400" u="none" cap="none" strike="noStrike">
                <a:solidFill>
                  <a:srgbClr val="FFFFFF"/>
                </a:solidFill>
                <a:latin typeface="Georgia"/>
                <a:ea typeface="Georgia"/>
                <a:cs typeface="Georgia"/>
                <a:sym typeface="Georgia"/>
              </a:rPr>
              <a:t>Excellence and Service</a:t>
            </a:r>
            <a:endParaRPr b="0" i="0" sz="1400" u="none" cap="none" strike="noStrike">
              <a:solidFill>
                <a:srgbClr val="FFFFFF"/>
              </a:solidFill>
              <a:latin typeface="Georgia"/>
              <a:ea typeface="Georgia"/>
              <a:cs typeface="Georgia"/>
              <a:sym typeface="Georgia"/>
            </a:endParaRPr>
          </a:p>
        </p:txBody>
      </p:sp>
      <p:sp>
        <p:nvSpPr>
          <p:cNvPr id="26" name="Google Shape;26;p3"/>
          <p:cNvSpPr/>
          <p:nvPr/>
        </p:nvSpPr>
        <p:spPr>
          <a:xfrm rot="10800000">
            <a:off x="6945800" y="275"/>
            <a:ext cx="2207100" cy="614700"/>
          </a:xfrm>
          <a:prstGeom prst="round2SameRect">
            <a:avLst>
              <a:gd fmla="val 12503" name="adj1"/>
              <a:gd fmla="val 0" name="adj2"/>
            </a:avLst>
          </a:prstGeom>
          <a:solidFill>
            <a:srgbClr val="0B5394"/>
          </a:solid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3"/>
          <p:cNvSpPr/>
          <p:nvPr/>
        </p:nvSpPr>
        <p:spPr>
          <a:xfrm rot="10800000">
            <a:off x="-2200" y="-25"/>
            <a:ext cx="9155100" cy="364800"/>
          </a:xfrm>
          <a:prstGeom prst="round2SameRect">
            <a:avLst>
              <a:gd fmla="val 12503" name="adj1"/>
              <a:gd fmla="val 0" name="adj2"/>
            </a:avLst>
          </a:prstGeom>
          <a:solidFill>
            <a:srgbClr val="0B5394"/>
          </a:solid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3"/>
          <p:cNvSpPr txBox="1"/>
          <p:nvPr/>
        </p:nvSpPr>
        <p:spPr>
          <a:xfrm>
            <a:off x="6945800" y="248094"/>
            <a:ext cx="2207100" cy="23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400"/>
              <a:buFont typeface="Georgia"/>
              <a:buNone/>
            </a:pPr>
            <a:r>
              <a:rPr b="0" i="0" lang="en-GB" sz="1400" u="none" cap="none" strike="noStrike">
                <a:solidFill>
                  <a:srgbClr val="FFFFFF"/>
                </a:solidFill>
                <a:latin typeface="Georgia"/>
                <a:ea typeface="Georgia"/>
                <a:cs typeface="Georgia"/>
                <a:sym typeface="Georgia"/>
              </a:rPr>
              <a:t>CHRIST</a:t>
            </a:r>
            <a:br>
              <a:rPr b="0" i="0" lang="en-GB" sz="1400" u="none" cap="none" strike="noStrike">
                <a:solidFill>
                  <a:srgbClr val="FFFFFF"/>
                </a:solidFill>
                <a:latin typeface="Georgia"/>
                <a:ea typeface="Georgia"/>
                <a:cs typeface="Georgia"/>
                <a:sym typeface="Georgia"/>
              </a:rPr>
            </a:br>
            <a:r>
              <a:rPr b="0" i="0" lang="en-GB" sz="1200" u="none" cap="none" strike="noStrike">
                <a:solidFill>
                  <a:srgbClr val="FFFFFF"/>
                </a:solidFill>
                <a:latin typeface="Georgia"/>
                <a:ea typeface="Georgia"/>
                <a:cs typeface="Georgia"/>
                <a:sym typeface="Georgia"/>
              </a:rPr>
              <a:t>Deemed to be University</a:t>
            </a:r>
            <a:endParaRPr b="0" i="0" sz="1200" u="none" cap="none" strike="noStrike">
              <a:solidFill>
                <a:srgbClr val="FFFFFF"/>
              </a:solidFill>
              <a:latin typeface="Georgia"/>
              <a:ea typeface="Georgia"/>
              <a:cs typeface="Georgia"/>
              <a:sym typeface="Georgi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 name="Shape 29"/>
        <p:cNvGrpSpPr/>
        <p:nvPr/>
      </p:nvGrpSpPr>
      <p:grpSpPr>
        <a:xfrm>
          <a:off x="0" y="0"/>
          <a:ext cx="0" cy="0"/>
          <a:chOff x="0" y="0"/>
          <a:chExt cx="0" cy="0"/>
        </a:xfrm>
      </p:grpSpPr>
      <p:sp>
        <p:nvSpPr>
          <p:cNvPr id="30" name="Google Shape;30;p4"/>
          <p:cNvSpPr txBox="1"/>
          <p:nvPr>
            <p:ph type="title"/>
          </p:nvPr>
        </p:nvSpPr>
        <p:spPr>
          <a:xfrm>
            <a:off x="311700" y="2867800"/>
            <a:ext cx="8520600" cy="11223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1" name="Google Shape;31;p4"/>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32" name="Google Shape;32;p4"/>
          <p:cNvSpPr/>
          <p:nvPr/>
        </p:nvSpPr>
        <p:spPr>
          <a:xfrm>
            <a:off x="-11025" y="6347775"/>
            <a:ext cx="9155100" cy="510300"/>
          </a:xfrm>
          <a:prstGeom prst="round2SameRect">
            <a:avLst>
              <a:gd fmla="val 12503" name="adj1"/>
              <a:gd fmla="val 0" name="adj2"/>
            </a:avLst>
          </a:prstGeom>
          <a:solidFill>
            <a:srgbClr val="0B5394"/>
          </a:solid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4"/>
          <p:cNvSpPr txBox="1"/>
          <p:nvPr/>
        </p:nvSpPr>
        <p:spPr>
          <a:xfrm>
            <a:off x="3343200" y="6431140"/>
            <a:ext cx="2457600" cy="289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400"/>
              <a:buFont typeface="Georgia"/>
              <a:buNone/>
            </a:pPr>
            <a:r>
              <a:rPr b="0" i="0" lang="en-GB" sz="1400" u="none" cap="none" strike="noStrike">
                <a:solidFill>
                  <a:srgbClr val="FFFFFF"/>
                </a:solidFill>
                <a:latin typeface="Georgia"/>
                <a:ea typeface="Georgia"/>
                <a:cs typeface="Georgia"/>
                <a:sym typeface="Georgia"/>
              </a:rPr>
              <a:t>Excellence and Service</a:t>
            </a:r>
            <a:endParaRPr b="0" i="0" sz="1400" u="none" cap="none" strike="noStrike">
              <a:solidFill>
                <a:srgbClr val="FFFFFF"/>
              </a:solidFill>
              <a:latin typeface="Georgia"/>
              <a:ea typeface="Georgia"/>
              <a:cs typeface="Georgia"/>
              <a:sym typeface="Georgia"/>
            </a:endParaRPr>
          </a:p>
        </p:txBody>
      </p:sp>
      <p:sp>
        <p:nvSpPr>
          <p:cNvPr id="34" name="Google Shape;34;p4"/>
          <p:cNvSpPr/>
          <p:nvPr/>
        </p:nvSpPr>
        <p:spPr>
          <a:xfrm rot="10800000">
            <a:off x="6945800" y="275"/>
            <a:ext cx="2207100" cy="614700"/>
          </a:xfrm>
          <a:prstGeom prst="round2SameRect">
            <a:avLst>
              <a:gd fmla="val 12503" name="adj1"/>
              <a:gd fmla="val 0" name="adj2"/>
            </a:avLst>
          </a:prstGeom>
          <a:solidFill>
            <a:srgbClr val="0B5394"/>
          </a:solid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4"/>
          <p:cNvSpPr/>
          <p:nvPr/>
        </p:nvSpPr>
        <p:spPr>
          <a:xfrm rot="10800000">
            <a:off x="-2200" y="-25"/>
            <a:ext cx="9155100" cy="364800"/>
          </a:xfrm>
          <a:prstGeom prst="round2SameRect">
            <a:avLst>
              <a:gd fmla="val 12503" name="adj1"/>
              <a:gd fmla="val 0" name="adj2"/>
            </a:avLst>
          </a:prstGeom>
          <a:solidFill>
            <a:srgbClr val="0B5394"/>
          </a:solid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4"/>
          <p:cNvSpPr txBox="1"/>
          <p:nvPr/>
        </p:nvSpPr>
        <p:spPr>
          <a:xfrm>
            <a:off x="6945800" y="248094"/>
            <a:ext cx="2207100" cy="23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400"/>
              <a:buFont typeface="Georgia"/>
              <a:buNone/>
            </a:pPr>
            <a:r>
              <a:rPr b="0" i="0" lang="en-GB" sz="1400" u="none" cap="none" strike="noStrike">
                <a:solidFill>
                  <a:srgbClr val="FFFFFF"/>
                </a:solidFill>
                <a:latin typeface="Georgia"/>
                <a:ea typeface="Georgia"/>
                <a:cs typeface="Georgia"/>
                <a:sym typeface="Georgia"/>
              </a:rPr>
              <a:t>CHRIST</a:t>
            </a:r>
            <a:br>
              <a:rPr b="0" i="0" lang="en-GB" sz="1400" u="none" cap="none" strike="noStrike">
                <a:solidFill>
                  <a:srgbClr val="FFFFFF"/>
                </a:solidFill>
                <a:latin typeface="Georgia"/>
                <a:ea typeface="Georgia"/>
                <a:cs typeface="Georgia"/>
                <a:sym typeface="Georgia"/>
              </a:rPr>
            </a:br>
            <a:r>
              <a:rPr b="0" i="0" lang="en-GB" sz="1200" u="none" cap="none" strike="noStrike">
                <a:solidFill>
                  <a:srgbClr val="FFFFFF"/>
                </a:solidFill>
                <a:latin typeface="Georgia"/>
                <a:ea typeface="Georgia"/>
                <a:cs typeface="Georgia"/>
                <a:sym typeface="Georgia"/>
              </a:rPr>
              <a:t>Deemed to be University</a:t>
            </a:r>
            <a:endParaRPr b="0" i="0" sz="1200" u="none" cap="none" strike="noStrike">
              <a:solidFill>
                <a:srgbClr val="FFFFFF"/>
              </a:solidFill>
              <a:latin typeface="Georgia"/>
              <a:ea typeface="Georgia"/>
              <a:cs typeface="Georgia"/>
              <a:sym typeface="Georgi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 name="Shape 37"/>
        <p:cNvGrpSpPr/>
        <p:nvPr/>
      </p:nvGrpSpPr>
      <p:grpSpPr>
        <a:xfrm>
          <a:off x="0" y="0"/>
          <a:ext cx="0" cy="0"/>
          <a:chOff x="0" y="0"/>
          <a:chExt cx="0" cy="0"/>
        </a:xfrm>
      </p:grpSpPr>
      <p:sp>
        <p:nvSpPr>
          <p:cNvPr id="38" name="Google Shape;38;p5"/>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0000"/>
              </a:buClr>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9" name="Google Shape;39;p5"/>
          <p:cNvSpPr txBox="1"/>
          <p:nvPr>
            <p:ph idx="1" type="body"/>
          </p:nvPr>
        </p:nvSpPr>
        <p:spPr>
          <a:xfrm>
            <a:off x="311700" y="1536633"/>
            <a:ext cx="3999900" cy="45552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rgbClr val="000000"/>
              </a:buClr>
              <a:buSzPts val="1400"/>
              <a:buChar char="●"/>
              <a:defRPr sz="1400"/>
            </a:lvl1pPr>
            <a:lvl2pPr indent="-304800" lvl="1" marL="914400" rtl="0" algn="l">
              <a:lnSpc>
                <a:spcPct val="100000"/>
              </a:lnSpc>
              <a:spcBef>
                <a:spcPts val="600"/>
              </a:spcBef>
              <a:spcAft>
                <a:spcPts val="0"/>
              </a:spcAft>
              <a:buClr>
                <a:srgbClr val="000000"/>
              </a:buClr>
              <a:buSzPts val="1200"/>
              <a:buChar char="○"/>
              <a:defRPr sz="1200"/>
            </a:lvl2pPr>
            <a:lvl3pPr indent="-304800" lvl="2" marL="1371600" rtl="0" algn="l">
              <a:lnSpc>
                <a:spcPct val="100000"/>
              </a:lnSpc>
              <a:spcBef>
                <a:spcPts val="600"/>
              </a:spcBef>
              <a:spcAft>
                <a:spcPts val="0"/>
              </a:spcAft>
              <a:buClr>
                <a:srgbClr val="000000"/>
              </a:buClr>
              <a:buSzPts val="1200"/>
              <a:buChar char="■"/>
              <a:defRPr sz="1200"/>
            </a:lvl3pPr>
            <a:lvl4pPr indent="-304800" lvl="3" marL="1828800" rtl="0" algn="l">
              <a:lnSpc>
                <a:spcPct val="100000"/>
              </a:lnSpc>
              <a:spcBef>
                <a:spcPts val="600"/>
              </a:spcBef>
              <a:spcAft>
                <a:spcPts val="0"/>
              </a:spcAft>
              <a:buClr>
                <a:srgbClr val="000000"/>
              </a:buClr>
              <a:buSzPts val="1200"/>
              <a:buChar char="●"/>
              <a:defRPr sz="1200"/>
            </a:lvl4pPr>
            <a:lvl5pPr indent="-304800" lvl="4" marL="2286000" rtl="0" algn="l">
              <a:lnSpc>
                <a:spcPct val="100000"/>
              </a:lnSpc>
              <a:spcBef>
                <a:spcPts val="600"/>
              </a:spcBef>
              <a:spcAft>
                <a:spcPts val="0"/>
              </a:spcAft>
              <a:buClr>
                <a:srgbClr val="000000"/>
              </a:buClr>
              <a:buSzPts val="1200"/>
              <a:buChar char="○"/>
              <a:defRPr sz="1200"/>
            </a:lvl5pPr>
            <a:lvl6pPr indent="-304800" lvl="5" marL="2743200" rtl="0" algn="l">
              <a:lnSpc>
                <a:spcPct val="100000"/>
              </a:lnSpc>
              <a:spcBef>
                <a:spcPts val="600"/>
              </a:spcBef>
              <a:spcAft>
                <a:spcPts val="0"/>
              </a:spcAft>
              <a:buClr>
                <a:srgbClr val="000000"/>
              </a:buClr>
              <a:buSzPts val="1200"/>
              <a:buChar char="■"/>
              <a:defRPr sz="1200"/>
            </a:lvl6pPr>
            <a:lvl7pPr indent="-304800" lvl="6" marL="3200400" rtl="0" algn="l">
              <a:lnSpc>
                <a:spcPct val="100000"/>
              </a:lnSpc>
              <a:spcBef>
                <a:spcPts val="600"/>
              </a:spcBef>
              <a:spcAft>
                <a:spcPts val="0"/>
              </a:spcAft>
              <a:buClr>
                <a:srgbClr val="000000"/>
              </a:buClr>
              <a:buSzPts val="1200"/>
              <a:buChar char="●"/>
              <a:defRPr sz="1200"/>
            </a:lvl7pPr>
            <a:lvl8pPr indent="-304800" lvl="7" marL="3657600" rtl="0" algn="l">
              <a:lnSpc>
                <a:spcPct val="100000"/>
              </a:lnSpc>
              <a:spcBef>
                <a:spcPts val="600"/>
              </a:spcBef>
              <a:spcAft>
                <a:spcPts val="0"/>
              </a:spcAft>
              <a:buClr>
                <a:srgbClr val="000000"/>
              </a:buClr>
              <a:buSzPts val="1200"/>
              <a:buChar char="○"/>
              <a:defRPr sz="1200"/>
            </a:lvl8pPr>
            <a:lvl9pPr indent="-304800" lvl="8" marL="4114800" rtl="0" algn="l">
              <a:lnSpc>
                <a:spcPct val="100000"/>
              </a:lnSpc>
              <a:spcBef>
                <a:spcPts val="600"/>
              </a:spcBef>
              <a:spcAft>
                <a:spcPts val="600"/>
              </a:spcAft>
              <a:buClr>
                <a:srgbClr val="000000"/>
              </a:buClr>
              <a:buSzPts val="1200"/>
              <a:buChar char="■"/>
              <a:defRPr sz="1200"/>
            </a:lvl9pPr>
          </a:lstStyle>
          <a:p/>
        </p:txBody>
      </p:sp>
      <p:sp>
        <p:nvSpPr>
          <p:cNvPr id="40" name="Google Shape;40;p5"/>
          <p:cNvSpPr txBox="1"/>
          <p:nvPr>
            <p:ph idx="2" type="body"/>
          </p:nvPr>
        </p:nvSpPr>
        <p:spPr>
          <a:xfrm>
            <a:off x="4832400" y="1536633"/>
            <a:ext cx="3999900" cy="45552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rgbClr val="000000"/>
              </a:buClr>
              <a:buSzPts val="1400"/>
              <a:buChar char="●"/>
              <a:defRPr sz="1400"/>
            </a:lvl1pPr>
            <a:lvl2pPr indent="-304800" lvl="1" marL="914400" rtl="0" algn="l">
              <a:lnSpc>
                <a:spcPct val="100000"/>
              </a:lnSpc>
              <a:spcBef>
                <a:spcPts val="600"/>
              </a:spcBef>
              <a:spcAft>
                <a:spcPts val="0"/>
              </a:spcAft>
              <a:buClr>
                <a:srgbClr val="000000"/>
              </a:buClr>
              <a:buSzPts val="1200"/>
              <a:buChar char="○"/>
              <a:defRPr sz="1200"/>
            </a:lvl2pPr>
            <a:lvl3pPr indent="-304800" lvl="2" marL="1371600" rtl="0" algn="l">
              <a:lnSpc>
                <a:spcPct val="100000"/>
              </a:lnSpc>
              <a:spcBef>
                <a:spcPts val="600"/>
              </a:spcBef>
              <a:spcAft>
                <a:spcPts val="0"/>
              </a:spcAft>
              <a:buClr>
                <a:srgbClr val="000000"/>
              </a:buClr>
              <a:buSzPts val="1200"/>
              <a:buChar char="■"/>
              <a:defRPr sz="1200"/>
            </a:lvl3pPr>
            <a:lvl4pPr indent="-304800" lvl="3" marL="1828800" rtl="0" algn="l">
              <a:lnSpc>
                <a:spcPct val="100000"/>
              </a:lnSpc>
              <a:spcBef>
                <a:spcPts val="600"/>
              </a:spcBef>
              <a:spcAft>
                <a:spcPts val="0"/>
              </a:spcAft>
              <a:buClr>
                <a:srgbClr val="000000"/>
              </a:buClr>
              <a:buSzPts val="1200"/>
              <a:buChar char="●"/>
              <a:defRPr sz="1200"/>
            </a:lvl4pPr>
            <a:lvl5pPr indent="-304800" lvl="4" marL="2286000" rtl="0" algn="l">
              <a:lnSpc>
                <a:spcPct val="100000"/>
              </a:lnSpc>
              <a:spcBef>
                <a:spcPts val="600"/>
              </a:spcBef>
              <a:spcAft>
                <a:spcPts val="0"/>
              </a:spcAft>
              <a:buClr>
                <a:srgbClr val="000000"/>
              </a:buClr>
              <a:buSzPts val="1200"/>
              <a:buChar char="○"/>
              <a:defRPr sz="1200"/>
            </a:lvl5pPr>
            <a:lvl6pPr indent="-304800" lvl="5" marL="2743200" rtl="0" algn="l">
              <a:lnSpc>
                <a:spcPct val="100000"/>
              </a:lnSpc>
              <a:spcBef>
                <a:spcPts val="600"/>
              </a:spcBef>
              <a:spcAft>
                <a:spcPts val="0"/>
              </a:spcAft>
              <a:buClr>
                <a:srgbClr val="000000"/>
              </a:buClr>
              <a:buSzPts val="1200"/>
              <a:buChar char="■"/>
              <a:defRPr sz="1200"/>
            </a:lvl6pPr>
            <a:lvl7pPr indent="-304800" lvl="6" marL="3200400" rtl="0" algn="l">
              <a:lnSpc>
                <a:spcPct val="100000"/>
              </a:lnSpc>
              <a:spcBef>
                <a:spcPts val="600"/>
              </a:spcBef>
              <a:spcAft>
                <a:spcPts val="0"/>
              </a:spcAft>
              <a:buClr>
                <a:srgbClr val="000000"/>
              </a:buClr>
              <a:buSzPts val="1200"/>
              <a:buChar char="●"/>
              <a:defRPr sz="1200"/>
            </a:lvl7pPr>
            <a:lvl8pPr indent="-304800" lvl="7" marL="3657600" rtl="0" algn="l">
              <a:lnSpc>
                <a:spcPct val="100000"/>
              </a:lnSpc>
              <a:spcBef>
                <a:spcPts val="600"/>
              </a:spcBef>
              <a:spcAft>
                <a:spcPts val="0"/>
              </a:spcAft>
              <a:buClr>
                <a:srgbClr val="000000"/>
              </a:buClr>
              <a:buSzPts val="1200"/>
              <a:buChar char="○"/>
              <a:defRPr sz="1200"/>
            </a:lvl8pPr>
            <a:lvl9pPr indent="-304800" lvl="8" marL="4114800" rtl="0" algn="l">
              <a:lnSpc>
                <a:spcPct val="100000"/>
              </a:lnSpc>
              <a:spcBef>
                <a:spcPts val="600"/>
              </a:spcBef>
              <a:spcAft>
                <a:spcPts val="600"/>
              </a:spcAft>
              <a:buClr>
                <a:srgbClr val="000000"/>
              </a:buClr>
              <a:buSzPts val="1200"/>
              <a:buChar char="■"/>
              <a:defRPr sz="1200"/>
            </a:lvl9pPr>
          </a:lstStyle>
          <a:p/>
        </p:txBody>
      </p:sp>
      <p:sp>
        <p:nvSpPr>
          <p:cNvPr id="41" name="Google Shape;41;p5"/>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42" name="Google Shape;42;p5"/>
          <p:cNvSpPr/>
          <p:nvPr/>
        </p:nvSpPr>
        <p:spPr>
          <a:xfrm>
            <a:off x="-11025" y="6347775"/>
            <a:ext cx="9155100" cy="510300"/>
          </a:xfrm>
          <a:prstGeom prst="round2SameRect">
            <a:avLst>
              <a:gd fmla="val 12503" name="adj1"/>
              <a:gd fmla="val 0" name="adj2"/>
            </a:avLst>
          </a:prstGeom>
          <a:solidFill>
            <a:srgbClr val="0B5394"/>
          </a:solid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5"/>
          <p:cNvSpPr txBox="1"/>
          <p:nvPr/>
        </p:nvSpPr>
        <p:spPr>
          <a:xfrm>
            <a:off x="3343200" y="6431140"/>
            <a:ext cx="2457600" cy="289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400"/>
              <a:buFont typeface="Georgia"/>
              <a:buNone/>
            </a:pPr>
            <a:r>
              <a:rPr b="0" i="0" lang="en-GB" sz="1400" u="none" cap="none" strike="noStrike">
                <a:solidFill>
                  <a:srgbClr val="FFFFFF"/>
                </a:solidFill>
                <a:latin typeface="Georgia"/>
                <a:ea typeface="Georgia"/>
                <a:cs typeface="Georgia"/>
                <a:sym typeface="Georgia"/>
              </a:rPr>
              <a:t>Excellence and Service</a:t>
            </a:r>
            <a:endParaRPr b="0" i="0" sz="1400" u="none" cap="none" strike="noStrike">
              <a:solidFill>
                <a:srgbClr val="FFFFFF"/>
              </a:solidFill>
              <a:latin typeface="Georgia"/>
              <a:ea typeface="Georgia"/>
              <a:cs typeface="Georgia"/>
              <a:sym typeface="Georgia"/>
            </a:endParaRPr>
          </a:p>
        </p:txBody>
      </p:sp>
      <p:sp>
        <p:nvSpPr>
          <p:cNvPr id="44" name="Google Shape;44;p5"/>
          <p:cNvSpPr/>
          <p:nvPr/>
        </p:nvSpPr>
        <p:spPr>
          <a:xfrm rot="10800000">
            <a:off x="6945800" y="275"/>
            <a:ext cx="2207100" cy="614700"/>
          </a:xfrm>
          <a:prstGeom prst="round2SameRect">
            <a:avLst>
              <a:gd fmla="val 12503" name="adj1"/>
              <a:gd fmla="val 0" name="adj2"/>
            </a:avLst>
          </a:prstGeom>
          <a:solidFill>
            <a:srgbClr val="0B5394"/>
          </a:solid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5"/>
          <p:cNvSpPr/>
          <p:nvPr/>
        </p:nvSpPr>
        <p:spPr>
          <a:xfrm rot="10800000">
            <a:off x="-2200" y="-25"/>
            <a:ext cx="9155100" cy="364800"/>
          </a:xfrm>
          <a:prstGeom prst="round2SameRect">
            <a:avLst>
              <a:gd fmla="val 12503" name="adj1"/>
              <a:gd fmla="val 0" name="adj2"/>
            </a:avLst>
          </a:prstGeom>
          <a:solidFill>
            <a:srgbClr val="0B5394"/>
          </a:solid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5"/>
          <p:cNvSpPr txBox="1"/>
          <p:nvPr/>
        </p:nvSpPr>
        <p:spPr>
          <a:xfrm>
            <a:off x="6945800" y="248094"/>
            <a:ext cx="2207100" cy="23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400"/>
              <a:buFont typeface="Georgia"/>
              <a:buNone/>
            </a:pPr>
            <a:r>
              <a:rPr b="0" i="0" lang="en-GB" sz="1400" u="none" cap="none" strike="noStrike">
                <a:solidFill>
                  <a:srgbClr val="FFFFFF"/>
                </a:solidFill>
                <a:latin typeface="Georgia"/>
                <a:ea typeface="Georgia"/>
                <a:cs typeface="Georgia"/>
                <a:sym typeface="Georgia"/>
              </a:rPr>
              <a:t>CHRIST</a:t>
            </a:r>
            <a:br>
              <a:rPr b="0" i="0" lang="en-GB" sz="1400" u="none" cap="none" strike="noStrike">
                <a:solidFill>
                  <a:srgbClr val="FFFFFF"/>
                </a:solidFill>
                <a:latin typeface="Georgia"/>
                <a:ea typeface="Georgia"/>
                <a:cs typeface="Georgia"/>
                <a:sym typeface="Georgia"/>
              </a:rPr>
            </a:br>
            <a:r>
              <a:rPr b="0" i="0" lang="en-GB" sz="1200" u="none" cap="none" strike="noStrike">
                <a:solidFill>
                  <a:srgbClr val="FFFFFF"/>
                </a:solidFill>
                <a:latin typeface="Georgia"/>
                <a:ea typeface="Georgia"/>
                <a:cs typeface="Georgia"/>
                <a:sym typeface="Georgia"/>
              </a:rPr>
              <a:t>Deemed to be University</a:t>
            </a:r>
            <a:endParaRPr b="0" i="0" sz="1200" u="none" cap="none" strike="noStrike">
              <a:solidFill>
                <a:srgbClr val="FFFFFF"/>
              </a:solidFill>
              <a:latin typeface="Georgia"/>
              <a:ea typeface="Georgia"/>
              <a:cs typeface="Georgia"/>
              <a:sym typeface="Georgi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6"/>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0000"/>
              </a:buClr>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9" name="Google Shape;49;p6"/>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50" name="Google Shape;50;p6"/>
          <p:cNvSpPr/>
          <p:nvPr/>
        </p:nvSpPr>
        <p:spPr>
          <a:xfrm>
            <a:off x="-11025" y="6347775"/>
            <a:ext cx="9155100" cy="510300"/>
          </a:xfrm>
          <a:prstGeom prst="round2SameRect">
            <a:avLst>
              <a:gd fmla="val 12503" name="adj1"/>
              <a:gd fmla="val 0" name="adj2"/>
            </a:avLst>
          </a:prstGeom>
          <a:solidFill>
            <a:srgbClr val="0B5394"/>
          </a:solid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6"/>
          <p:cNvSpPr txBox="1"/>
          <p:nvPr/>
        </p:nvSpPr>
        <p:spPr>
          <a:xfrm>
            <a:off x="3343200" y="6431140"/>
            <a:ext cx="2457600" cy="289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400"/>
              <a:buFont typeface="Georgia"/>
              <a:buNone/>
            </a:pPr>
            <a:r>
              <a:rPr b="0" i="0" lang="en-GB" sz="1400" u="none" cap="none" strike="noStrike">
                <a:solidFill>
                  <a:srgbClr val="FFFFFF"/>
                </a:solidFill>
                <a:latin typeface="Georgia"/>
                <a:ea typeface="Georgia"/>
                <a:cs typeface="Georgia"/>
                <a:sym typeface="Georgia"/>
              </a:rPr>
              <a:t>Excellence and Service</a:t>
            </a:r>
            <a:endParaRPr b="0" i="0" sz="1400" u="none" cap="none" strike="noStrike">
              <a:solidFill>
                <a:srgbClr val="FFFFFF"/>
              </a:solidFill>
              <a:latin typeface="Georgia"/>
              <a:ea typeface="Georgia"/>
              <a:cs typeface="Georgia"/>
              <a:sym typeface="Georgia"/>
            </a:endParaRPr>
          </a:p>
        </p:txBody>
      </p:sp>
      <p:sp>
        <p:nvSpPr>
          <p:cNvPr id="52" name="Google Shape;52;p6"/>
          <p:cNvSpPr/>
          <p:nvPr/>
        </p:nvSpPr>
        <p:spPr>
          <a:xfrm rot="10800000">
            <a:off x="6945800" y="275"/>
            <a:ext cx="2207100" cy="614700"/>
          </a:xfrm>
          <a:prstGeom prst="round2SameRect">
            <a:avLst>
              <a:gd fmla="val 12503" name="adj1"/>
              <a:gd fmla="val 0" name="adj2"/>
            </a:avLst>
          </a:prstGeom>
          <a:solidFill>
            <a:srgbClr val="0B5394"/>
          </a:solid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6"/>
          <p:cNvSpPr/>
          <p:nvPr/>
        </p:nvSpPr>
        <p:spPr>
          <a:xfrm rot="10800000">
            <a:off x="-2200" y="-25"/>
            <a:ext cx="9155100" cy="364800"/>
          </a:xfrm>
          <a:prstGeom prst="round2SameRect">
            <a:avLst>
              <a:gd fmla="val 12503" name="adj1"/>
              <a:gd fmla="val 0" name="adj2"/>
            </a:avLst>
          </a:prstGeom>
          <a:solidFill>
            <a:srgbClr val="0B5394"/>
          </a:solid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6"/>
          <p:cNvSpPr txBox="1"/>
          <p:nvPr/>
        </p:nvSpPr>
        <p:spPr>
          <a:xfrm>
            <a:off x="6945800" y="248094"/>
            <a:ext cx="2207100" cy="23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400"/>
              <a:buFont typeface="Georgia"/>
              <a:buNone/>
            </a:pPr>
            <a:r>
              <a:rPr b="0" i="0" lang="en-GB" sz="1400" u="none" cap="none" strike="noStrike">
                <a:solidFill>
                  <a:srgbClr val="FFFFFF"/>
                </a:solidFill>
                <a:latin typeface="Georgia"/>
                <a:ea typeface="Georgia"/>
                <a:cs typeface="Georgia"/>
                <a:sym typeface="Georgia"/>
              </a:rPr>
              <a:t>CHRIST</a:t>
            </a:r>
            <a:br>
              <a:rPr b="0" i="0" lang="en-GB" sz="1400" u="none" cap="none" strike="noStrike">
                <a:solidFill>
                  <a:srgbClr val="FFFFFF"/>
                </a:solidFill>
                <a:latin typeface="Georgia"/>
                <a:ea typeface="Georgia"/>
                <a:cs typeface="Georgia"/>
                <a:sym typeface="Georgia"/>
              </a:rPr>
            </a:br>
            <a:r>
              <a:rPr b="0" i="0" lang="en-GB" sz="1200" u="none" cap="none" strike="noStrike">
                <a:solidFill>
                  <a:srgbClr val="FFFFFF"/>
                </a:solidFill>
                <a:latin typeface="Georgia"/>
                <a:ea typeface="Georgia"/>
                <a:cs typeface="Georgia"/>
                <a:sym typeface="Georgia"/>
              </a:rPr>
              <a:t>Deemed to be University</a:t>
            </a:r>
            <a:endParaRPr b="0" i="0" sz="1200" u="none" cap="none" strike="noStrike">
              <a:solidFill>
                <a:srgbClr val="FFFFFF"/>
              </a:solidFill>
              <a:latin typeface="Georgia"/>
              <a:ea typeface="Georgia"/>
              <a:cs typeface="Georgia"/>
              <a:sym typeface="Georgi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55" name="Shape 55"/>
        <p:cNvGrpSpPr/>
        <p:nvPr/>
      </p:nvGrpSpPr>
      <p:grpSpPr>
        <a:xfrm>
          <a:off x="0" y="0"/>
          <a:ext cx="0" cy="0"/>
          <a:chOff x="0" y="0"/>
          <a:chExt cx="0" cy="0"/>
        </a:xfrm>
      </p:grpSpPr>
      <p:sp>
        <p:nvSpPr>
          <p:cNvPr id="56" name="Google Shape;56;p7"/>
          <p:cNvSpPr txBox="1"/>
          <p:nvPr>
            <p:ph type="title"/>
          </p:nvPr>
        </p:nvSpPr>
        <p:spPr>
          <a:xfrm>
            <a:off x="311700" y="740800"/>
            <a:ext cx="2808000" cy="1007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000000"/>
              </a:buClr>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7" name="Google Shape;57;p7"/>
          <p:cNvSpPr txBox="1"/>
          <p:nvPr>
            <p:ph idx="1" type="body"/>
          </p:nvPr>
        </p:nvSpPr>
        <p:spPr>
          <a:xfrm>
            <a:off x="311700" y="1852800"/>
            <a:ext cx="2808000" cy="4239300"/>
          </a:xfrm>
          <a:prstGeom prst="rect">
            <a:avLst/>
          </a:prstGeom>
          <a:noFill/>
          <a:ln>
            <a:noFill/>
          </a:ln>
        </p:spPr>
        <p:txBody>
          <a:bodyPr anchorCtr="0" anchor="t" bIns="91425" lIns="91425" spcFirstLastPara="1" rIns="91425" wrap="square" tIns="91425">
            <a:noAutofit/>
          </a:bodyPr>
          <a:lstStyle>
            <a:lvl1pPr indent="-304800" lvl="0" marL="457200" rtl="0" algn="l">
              <a:lnSpc>
                <a:spcPct val="100000"/>
              </a:lnSpc>
              <a:spcBef>
                <a:spcPts val="0"/>
              </a:spcBef>
              <a:spcAft>
                <a:spcPts val="0"/>
              </a:spcAft>
              <a:buClr>
                <a:srgbClr val="000000"/>
              </a:buClr>
              <a:buSzPts val="1200"/>
              <a:buChar char="●"/>
              <a:defRPr sz="1200"/>
            </a:lvl1pPr>
            <a:lvl2pPr indent="-304800" lvl="1" marL="914400" rtl="0" algn="l">
              <a:lnSpc>
                <a:spcPct val="100000"/>
              </a:lnSpc>
              <a:spcBef>
                <a:spcPts val="600"/>
              </a:spcBef>
              <a:spcAft>
                <a:spcPts val="0"/>
              </a:spcAft>
              <a:buClr>
                <a:srgbClr val="000000"/>
              </a:buClr>
              <a:buSzPts val="1200"/>
              <a:buChar char="○"/>
              <a:defRPr sz="1200"/>
            </a:lvl2pPr>
            <a:lvl3pPr indent="-304800" lvl="2" marL="1371600" rtl="0" algn="l">
              <a:lnSpc>
                <a:spcPct val="100000"/>
              </a:lnSpc>
              <a:spcBef>
                <a:spcPts val="600"/>
              </a:spcBef>
              <a:spcAft>
                <a:spcPts val="0"/>
              </a:spcAft>
              <a:buClr>
                <a:srgbClr val="000000"/>
              </a:buClr>
              <a:buSzPts val="1200"/>
              <a:buChar char="■"/>
              <a:defRPr sz="1200"/>
            </a:lvl3pPr>
            <a:lvl4pPr indent="-304800" lvl="3" marL="1828800" rtl="0" algn="l">
              <a:lnSpc>
                <a:spcPct val="100000"/>
              </a:lnSpc>
              <a:spcBef>
                <a:spcPts val="600"/>
              </a:spcBef>
              <a:spcAft>
                <a:spcPts val="0"/>
              </a:spcAft>
              <a:buClr>
                <a:srgbClr val="000000"/>
              </a:buClr>
              <a:buSzPts val="1200"/>
              <a:buChar char="●"/>
              <a:defRPr sz="1200"/>
            </a:lvl4pPr>
            <a:lvl5pPr indent="-304800" lvl="4" marL="2286000" rtl="0" algn="l">
              <a:lnSpc>
                <a:spcPct val="100000"/>
              </a:lnSpc>
              <a:spcBef>
                <a:spcPts val="600"/>
              </a:spcBef>
              <a:spcAft>
                <a:spcPts val="0"/>
              </a:spcAft>
              <a:buClr>
                <a:srgbClr val="000000"/>
              </a:buClr>
              <a:buSzPts val="1200"/>
              <a:buChar char="○"/>
              <a:defRPr sz="1200"/>
            </a:lvl5pPr>
            <a:lvl6pPr indent="-304800" lvl="5" marL="2743200" rtl="0" algn="l">
              <a:lnSpc>
                <a:spcPct val="100000"/>
              </a:lnSpc>
              <a:spcBef>
                <a:spcPts val="600"/>
              </a:spcBef>
              <a:spcAft>
                <a:spcPts val="0"/>
              </a:spcAft>
              <a:buClr>
                <a:srgbClr val="000000"/>
              </a:buClr>
              <a:buSzPts val="1200"/>
              <a:buChar char="■"/>
              <a:defRPr sz="1200"/>
            </a:lvl6pPr>
            <a:lvl7pPr indent="-304800" lvl="6" marL="3200400" rtl="0" algn="l">
              <a:lnSpc>
                <a:spcPct val="100000"/>
              </a:lnSpc>
              <a:spcBef>
                <a:spcPts val="600"/>
              </a:spcBef>
              <a:spcAft>
                <a:spcPts val="0"/>
              </a:spcAft>
              <a:buClr>
                <a:srgbClr val="000000"/>
              </a:buClr>
              <a:buSzPts val="1200"/>
              <a:buChar char="●"/>
              <a:defRPr sz="1200"/>
            </a:lvl7pPr>
            <a:lvl8pPr indent="-304800" lvl="7" marL="3657600" rtl="0" algn="l">
              <a:lnSpc>
                <a:spcPct val="100000"/>
              </a:lnSpc>
              <a:spcBef>
                <a:spcPts val="600"/>
              </a:spcBef>
              <a:spcAft>
                <a:spcPts val="0"/>
              </a:spcAft>
              <a:buClr>
                <a:srgbClr val="000000"/>
              </a:buClr>
              <a:buSzPts val="1200"/>
              <a:buChar char="○"/>
              <a:defRPr sz="1200"/>
            </a:lvl8pPr>
            <a:lvl9pPr indent="-304800" lvl="8" marL="4114800" rtl="0" algn="l">
              <a:lnSpc>
                <a:spcPct val="100000"/>
              </a:lnSpc>
              <a:spcBef>
                <a:spcPts val="600"/>
              </a:spcBef>
              <a:spcAft>
                <a:spcPts val="600"/>
              </a:spcAft>
              <a:buClr>
                <a:srgbClr val="000000"/>
              </a:buClr>
              <a:buSzPts val="1200"/>
              <a:buChar char="■"/>
              <a:defRPr sz="1200"/>
            </a:lvl9pPr>
          </a:lstStyle>
          <a:p/>
        </p:txBody>
      </p:sp>
      <p:sp>
        <p:nvSpPr>
          <p:cNvPr id="58" name="Google Shape;58;p7"/>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7"/>
          <p:cNvSpPr/>
          <p:nvPr/>
        </p:nvSpPr>
        <p:spPr>
          <a:xfrm>
            <a:off x="-11025" y="6347775"/>
            <a:ext cx="9155100" cy="510300"/>
          </a:xfrm>
          <a:prstGeom prst="round2SameRect">
            <a:avLst>
              <a:gd fmla="val 12503" name="adj1"/>
              <a:gd fmla="val 0" name="adj2"/>
            </a:avLst>
          </a:prstGeom>
          <a:solidFill>
            <a:srgbClr val="0B5394"/>
          </a:solid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7"/>
          <p:cNvSpPr txBox="1"/>
          <p:nvPr/>
        </p:nvSpPr>
        <p:spPr>
          <a:xfrm>
            <a:off x="3343200" y="6431140"/>
            <a:ext cx="2457600" cy="289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400"/>
              <a:buFont typeface="Georgia"/>
              <a:buNone/>
            </a:pPr>
            <a:r>
              <a:rPr b="0" i="0" lang="en-GB" sz="1400" u="none" cap="none" strike="noStrike">
                <a:solidFill>
                  <a:srgbClr val="FFFFFF"/>
                </a:solidFill>
                <a:latin typeface="Georgia"/>
                <a:ea typeface="Georgia"/>
                <a:cs typeface="Georgia"/>
                <a:sym typeface="Georgia"/>
              </a:rPr>
              <a:t>Excellence and Service</a:t>
            </a:r>
            <a:endParaRPr b="0" i="0" sz="1400" u="none" cap="none" strike="noStrike">
              <a:solidFill>
                <a:srgbClr val="FFFFFF"/>
              </a:solidFill>
              <a:latin typeface="Georgia"/>
              <a:ea typeface="Georgia"/>
              <a:cs typeface="Georgia"/>
              <a:sym typeface="Georgia"/>
            </a:endParaRPr>
          </a:p>
        </p:txBody>
      </p:sp>
      <p:sp>
        <p:nvSpPr>
          <p:cNvPr id="61" name="Google Shape;61;p7"/>
          <p:cNvSpPr/>
          <p:nvPr/>
        </p:nvSpPr>
        <p:spPr>
          <a:xfrm rot="10800000">
            <a:off x="6945800" y="275"/>
            <a:ext cx="2207100" cy="614700"/>
          </a:xfrm>
          <a:prstGeom prst="round2SameRect">
            <a:avLst>
              <a:gd fmla="val 12503" name="adj1"/>
              <a:gd fmla="val 0" name="adj2"/>
            </a:avLst>
          </a:prstGeom>
          <a:solidFill>
            <a:srgbClr val="0B5394"/>
          </a:solid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7"/>
          <p:cNvSpPr/>
          <p:nvPr/>
        </p:nvSpPr>
        <p:spPr>
          <a:xfrm rot="10800000">
            <a:off x="-2200" y="-25"/>
            <a:ext cx="9155100" cy="364800"/>
          </a:xfrm>
          <a:prstGeom prst="round2SameRect">
            <a:avLst>
              <a:gd fmla="val 12503" name="adj1"/>
              <a:gd fmla="val 0" name="adj2"/>
            </a:avLst>
          </a:prstGeom>
          <a:solidFill>
            <a:srgbClr val="0B5394"/>
          </a:solid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7"/>
          <p:cNvSpPr txBox="1"/>
          <p:nvPr/>
        </p:nvSpPr>
        <p:spPr>
          <a:xfrm>
            <a:off x="6945800" y="248094"/>
            <a:ext cx="2207100" cy="23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400"/>
              <a:buFont typeface="Georgia"/>
              <a:buNone/>
            </a:pPr>
            <a:r>
              <a:rPr b="0" i="0" lang="en-GB" sz="1400" u="none" cap="none" strike="noStrike">
                <a:solidFill>
                  <a:srgbClr val="FFFFFF"/>
                </a:solidFill>
                <a:latin typeface="Georgia"/>
                <a:ea typeface="Georgia"/>
                <a:cs typeface="Georgia"/>
                <a:sym typeface="Georgia"/>
              </a:rPr>
              <a:t>CHRIST</a:t>
            </a:r>
            <a:br>
              <a:rPr b="0" i="0" lang="en-GB" sz="1400" u="none" cap="none" strike="noStrike">
                <a:solidFill>
                  <a:srgbClr val="FFFFFF"/>
                </a:solidFill>
                <a:latin typeface="Georgia"/>
                <a:ea typeface="Georgia"/>
                <a:cs typeface="Georgia"/>
                <a:sym typeface="Georgia"/>
              </a:rPr>
            </a:br>
            <a:r>
              <a:rPr b="0" i="0" lang="en-GB" sz="1200" u="none" cap="none" strike="noStrike">
                <a:solidFill>
                  <a:srgbClr val="FFFFFF"/>
                </a:solidFill>
                <a:latin typeface="Georgia"/>
                <a:ea typeface="Georgia"/>
                <a:cs typeface="Georgia"/>
                <a:sym typeface="Georgia"/>
              </a:rPr>
              <a:t>Deemed to be University</a:t>
            </a:r>
            <a:endParaRPr b="0" i="0" sz="1200" u="none" cap="none" strike="noStrike">
              <a:solidFill>
                <a:srgbClr val="FFFFFF"/>
              </a:solidFill>
              <a:latin typeface="Georgia"/>
              <a:ea typeface="Georgia"/>
              <a:cs typeface="Georgia"/>
              <a:sym typeface="Georgi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64" name="Shape 64"/>
        <p:cNvGrpSpPr/>
        <p:nvPr/>
      </p:nvGrpSpPr>
      <p:grpSpPr>
        <a:xfrm>
          <a:off x="0" y="0"/>
          <a:ext cx="0" cy="0"/>
          <a:chOff x="0" y="0"/>
          <a:chExt cx="0" cy="0"/>
        </a:xfrm>
      </p:grpSpPr>
      <p:sp>
        <p:nvSpPr>
          <p:cNvPr id="65" name="Google Shape;65;p8"/>
          <p:cNvSpPr txBox="1"/>
          <p:nvPr>
            <p:ph type="title"/>
          </p:nvPr>
        </p:nvSpPr>
        <p:spPr>
          <a:xfrm>
            <a:off x="490250" y="600200"/>
            <a:ext cx="6367800" cy="5454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000000"/>
              </a:buClr>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66" name="Google Shape;66;p8"/>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67" name="Google Shape;67;p8"/>
          <p:cNvSpPr/>
          <p:nvPr/>
        </p:nvSpPr>
        <p:spPr>
          <a:xfrm>
            <a:off x="-11025" y="6347775"/>
            <a:ext cx="9155100" cy="510300"/>
          </a:xfrm>
          <a:prstGeom prst="round2SameRect">
            <a:avLst>
              <a:gd fmla="val 12503" name="adj1"/>
              <a:gd fmla="val 0" name="adj2"/>
            </a:avLst>
          </a:prstGeom>
          <a:solidFill>
            <a:srgbClr val="0B5394"/>
          </a:solid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8"/>
          <p:cNvSpPr txBox="1"/>
          <p:nvPr/>
        </p:nvSpPr>
        <p:spPr>
          <a:xfrm>
            <a:off x="3343200" y="6431140"/>
            <a:ext cx="2457600" cy="289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400"/>
              <a:buFont typeface="Georgia"/>
              <a:buNone/>
            </a:pPr>
            <a:r>
              <a:rPr b="0" i="0" lang="en-GB" sz="1400" u="none" cap="none" strike="noStrike">
                <a:solidFill>
                  <a:srgbClr val="FFFFFF"/>
                </a:solidFill>
                <a:latin typeface="Georgia"/>
                <a:ea typeface="Georgia"/>
                <a:cs typeface="Georgia"/>
                <a:sym typeface="Georgia"/>
              </a:rPr>
              <a:t>Excellence and Service</a:t>
            </a:r>
            <a:endParaRPr b="0" i="0" sz="1400" u="none" cap="none" strike="noStrike">
              <a:solidFill>
                <a:srgbClr val="FFFFFF"/>
              </a:solidFill>
              <a:latin typeface="Georgia"/>
              <a:ea typeface="Georgia"/>
              <a:cs typeface="Georgia"/>
              <a:sym typeface="Georgia"/>
            </a:endParaRPr>
          </a:p>
        </p:txBody>
      </p:sp>
      <p:sp>
        <p:nvSpPr>
          <p:cNvPr id="69" name="Google Shape;69;p8"/>
          <p:cNvSpPr/>
          <p:nvPr/>
        </p:nvSpPr>
        <p:spPr>
          <a:xfrm rot="10800000">
            <a:off x="6945800" y="275"/>
            <a:ext cx="2207100" cy="614700"/>
          </a:xfrm>
          <a:prstGeom prst="round2SameRect">
            <a:avLst>
              <a:gd fmla="val 12503" name="adj1"/>
              <a:gd fmla="val 0" name="adj2"/>
            </a:avLst>
          </a:prstGeom>
          <a:solidFill>
            <a:srgbClr val="0B5394"/>
          </a:solid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8"/>
          <p:cNvSpPr/>
          <p:nvPr/>
        </p:nvSpPr>
        <p:spPr>
          <a:xfrm rot="10800000">
            <a:off x="-2200" y="-25"/>
            <a:ext cx="9155100" cy="364800"/>
          </a:xfrm>
          <a:prstGeom prst="round2SameRect">
            <a:avLst>
              <a:gd fmla="val 12503" name="adj1"/>
              <a:gd fmla="val 0" name="adj2"/>
            </a:avLst>
          </a:prstGeom>
          <a:solidFill>
            <a:srgbClr val="0B5394"/>
          </a:solid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8"/>
          <p:cNvSpPr txBox="1"/>
          <p:nvPr/>
        </p:nvSpPr>
        <p:spPr>
          <a:xfrm>
            <a:off x="6945800" y="248094"/>
            <a:ext cx="2207100" cy="23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400"/>
              <a:buFont typeface="Georgia"/>
              <a:buNone/>
            </a:pPr>
            <a:r>
              <a:rPr b="0" i="0" lang="en-GB" sz="1400" u="none" cap="none" strike="noStrike">
                <a:solidFill>
                  <a:srgbClr val="FFFFFF"/>
                </a:solidFill>
                <a:latin typeface="Georgia"/>
                <a:ea typeface="Georgia"/>
                <a:cs typeface="Georgia"/>
                <a:sym typeface="Georgia"/>
              </a:rPr>
              <a:t>CHRIST</a:t>
            </a:r>
            <a:br>
              <a:rPr b="0" i="0" lang="en-GB" sz="1400" u="none" cap="none" strike="noStrike">
                <a:solidFill>
                  <a:srgbClr val="FFFFFF"/>
                </a:solidFill>
                <a:latin typeface="Georgia"/>
                <a:ea typeface="Georgia"/>
                <a:cs typeface="Georgia"/>
                <a:sym typeface="Georgia"/>
              </a:rPr>
            </a:br>
            <a:r>
              <a:rPr b="0" i="0" lang="en-GB" sz="1200" u="none" cap="none" strike="noStrike">
                <a:solidFill>
                  <a:srgbClr val="FFFFFF"/>
                </a:solidFill>
                <a:latin typeface="Georgia"/>
                <a:ea typeface="Georgia"/>
                <a:cs typeface="Georgia"/>
                <a:sym typeface="Georgia"/>
              </a:rPr>
              <a:t>Deemed to be University</a:t>
            </a:r>
            <a:endParaRPr b="0" i="0" sz="1200" u="none" cap="none" strike="noStrike">
              <a:solidFill>
                <a:srgbClr val="FFFFFF"/>
              </a:solidFill>
              <a:latin typeface="Georgia"/>
              <a:ea typeface="Georgia"/>
              <a:cs typeface="Georgia"/>
              <a:sym typeface="Georgi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72" name="Shape 72"/>
        <p:cNvGrpSpPr/>
        <p:nvPr/>
      </p:nvGrpSpPr>
      <p:grpSpPr>
        <a:xfrm>
          <a:off x="0" y="0"/>
          <a:ext cx="0" cy="0"/>
          <a:chOff x="0" y="0"/>
          <a:chExt cx="0" cy="0"/>
        </a:xfrm>
      </p:grpSpPr>
      <p:sp>
        <p:nvSpPr>
          <p:cNvPr id="73" name="Google Shape;73;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9"/>
          <p:cNvSpPr txBox="1"/>
          <p:nvPr>
            <p:ph type="title"/>
          </p:nvPr>
        </p:nvSpPr>
        <p:spPr>
          <a:xfrm>
            <a:off x="265500" y="1644233"/>
            <a:ext cx="4045200" cy="1976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000000"/>
              </a:buClr>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75" name="Google Shape;75;p9"/>
          <p:cNvSpPr txBox="1"/>
          <p:nvPr>
            <p:ph idx="1" type="subTitle"/>
          </p:nvPr>
        </p:nvSpPr>
        <p:spPr>
          <a:xfrm>
            <a:off x="265500" y="3737433"/>
            <a:ext cx="4045200" cy="1646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2100"/>
              <a:buNone/>
              <a:defRPr sz="2100"/>
            </a:lvl1pPr>
            <a:lvl2pPr lvl="1" rtl="0" algn="ctr">
              <a:lnSpc>
                <a:spcPct val="100000"/>
              </a:lnSpc>
              <a:spcBef>
                <a:spcPts val="0"/>
              </a:spcBef>
              <a:spcAft>
                <a:spcPts val="0"/>
              </a:spcAft>
              <a:buClr>
                <a:srgbClr val="000000"/>
              </a:buClr>
              <a:buSzPts val="2100"/>
              <a:buNone/>
              <a:defRPr sz="2100"/>
            </a:lvl2pPr>
            <a:lvl3pPr lvl="2" rtl="0" algn="ctr">
              <a:lnSpc>
                <a:spcPct val="100000"/>
              </a:lnSpc>
              <a:spcBef>
                <a:spcPts val="0"/>
              </a:spcBef>
              <a:spcAft>
                <a:spcPts val="0"/>
              </a:spcAft>
              <a:buClr>
                <a:srgbClr val="000000"/>
              </a:buClr>
              <a:buSzPts val="2100"/>
              <a:buNone/>
              <a:defRPr sz="2100"/>
            </a:lvl3pPr>
            <a:lvl4pPr lvl="3" rtl="0" algn="ctr">
              <a:lnSpc>
                <a:spcPct val="100000"/>
              </a:lnSpc>
              <a:spcBef>
                <a:spcPts val="0"/>
              </a:spcBef>
              <a:spcAft>
                <a:spcPts val="0"/>
              </a:spcAft>
              <a:buClr>
                <a:srgbClr val="000000"/>
              </a:buClr>
              <a:buSzPts val="2100"/>
              <a:buNone/>
              <a:defRPr sz="2100"/>
            </a:lvl4pPr>
            <a:lvl5pPr lvl="4" rtl="0" algn="ctr">
              <a:lnSpc>
                <a:spcPct val="100000"/>
              </a:lnSpc>
              <a:spcBef>
                <a:spcPts val="0"/>
              </a:spcBef>
              <a:spcAft>
                <a:spcPts val="0"/>
              </a:spcAft>
              <a:buClr>
                <a:srgbClr val="000000"/>
              </a:buClr>
              <a:buSzPts val="2100"/>
              <a:buNone/>
              <a:defRPr sz="2100"/>
            </a:lvl5pPr>
            <a:lvl6pPr lvl="5" rtl="0" algn="ctr">
              <a:lnSpc>
                <a:spcPct val="100000"/>
              </a:lnSpc>
              <a:spcBef>
                <a:spcPts val="0"/>
              </a:spcBef>
              <a:spcAft>
                <a:spcPts val="0"/>
              </a:spcAft>
              <a:buClr>
                <a:srgbClr val="000000"/>
              </a:buClr>
              <a:buSzPts val="2100"/>
              <a:buNone/>
              <a:defRPr sz="2100"/>
            </a:lvl6pPr>
            <a:lvl7pPr lvl="6" rtl="0" algn="ctr">
              <a:lnSpc>
                <a:spcPct val="100000"/>
              </a:lnSpc>
              <a:spcBef>
                <a:spcPts val="0"/>
              </a:spcBef>
              <a:spcAft>
                <a:spcPts val="0"/>
              </a:spcAft>
              <a:buClr>
                <a:srgbClr val="000000"/>
              </a:buClr>
              <a:buSzPts val="2100"/>
              <a:buNone/>
              <a:defRPr sz="2100"/>
            </a:lvl7pPr>
            <a:lvl8pPr lvl="7" rtl="0" algn="ctr">
              <a:lnSpc>
                <a:spcPct val="100000"/>
              </a:lnSpc>
              <a:spcBef>
                <a:spcPts val="0"/>
              </a:spcBef>
              <a:spcAft>
                <a:spcPts val="0"/>
              </a:spcAft>
              <a:buClr>
                <a:srgbClr val="000000"/>
              </a:buClr>
              <a:buSzPts val="2100"/>
              <a:buNone/>
              <a:defRPr sz="2100"/>
            </a:lvl8pPr>
            <a:lvl9pPr lvl="8" rtl="0" algn="ctr">
              <a:lnSpc>
                <a:spcPct val="100000"/>
              </a:lnSpc>
              <a:spcBef>
                <a:spcPts val="0"/>
              </a:spcBef>
              <a:spcAft>
                <a:spcPts val="0"/>
              </a:spcAft>
              <a:buClr>
                <a:srgbClr val="000000"/>
              </a:buClr>
              <a:buSzPts val="2100"/>
              <a:buNone/>
              <a:defRPr sz="2100"/>
            </a:lvl9pPr>
          </a:lstStyle>
          <a:p/>
        </p:txBody>
      </p:sp>
      <p:sp>
        <p:nvSpPr>
          <p:cNvPr id="76" name="Google Shape;76;p9"/>
          <p:cNvSpPr txBox="1"/>
          <p:nvPr>
            <p:ph idx="2" type="body"/>
          </p:nvPr>
        </p:nvSpPr>
        <p:spPr>
          <a:xfrm>
            <a:off x="4939500" y="965433"/>
            <a:ext cx="3837000" cy="4926900"/>
          </a:xfrm>
          <a:prstGeom prst="rect">
            <a:avLst/>
          </a:prstGeom>
          <a:noFill/>
          <a:ln>
            <a:noFill/>
          </a:ln>
        </p:spPr>
        <p:txBody>
          <a:bodyPr anchorCtr="0" anchor="ctr" bIns="91425" lIns="91425" spcFirstLastPara="1" rIns="91425" wrap="square" tIns="91425">
            <a:noAutofit/>
          </a:bodyPr>
          <a:lstStyle>
            <a:lvl1pPr indent="-368300" lvl="0" marL="457200" rtl="0" algn="l">
              <a:lnSpc>
                <a:spcPct val="100000"/>
              </a:lnSpc>
              <a:spcBef>
                <a:spcPts val="0"/>
              </a:spcBef>
              <a:spcAft>
                <a:spcPts val="0"/>
              </a:spcAft>
              <a:buClr>
                <a:srgbClr val="000000"/>
              </a:buClr>
              <a:buSzPts val="2200"/>
              <a:buChar char="●"/>
              <a:defRPr/>
            </a:lvl1pPr>
            <a:lvl2pPr indent="-342900" lvl="1" marL="914400" rtl="0" algn="l">
              <a:lnSpc>
                <a:spcPct val="100000"/>
              </a:lnSpc>
              <a:spcBef>
                <a:spcPts val="600"/>
              </a:spcBef>
              <a:spcAft>
                <a:spcPts val="0"/>
              </a:spcAft>
              <a:buClr>
                <a:srgbClr val="000000"/>
              </a:buClr>
              <a:buSzPts val="1800"/>
              <a:buChar char="○"/>
              <a:defRPr/>
            </a:lvl2pPr>
            <a:lvl3pPr indent="-342900" lvl="2" marL="1371600" rtl="0" algn="l">
              <a:lnSpc>
                <a:spcPct val="100000"/>
              </a:lnSpc>
              <a:spcBef>
                <a:spcPts val="600"/>
              </a:spcBef>
              <a:spcAft>
                <a:spcPts val="0"/>
              </a:spcAft>
              <a:buClr>
                <a:srgbClr val="000000"/>
              </a:buClr>
              <a:buSzPts val="1800"/>
              <a:buChar char="■"/>
              <a:defRPr/>
            </a:lvl3pPr>
            <a:lvl4pPr indent="-342900" lvl="3" marL="1828800" rtl="0" algn="l">
              <a:lnSpc>
                <a:spcPct val="100000"/>
              </a:lnSpc>
              <a:spcBef>
                <a:spcPts val="600"/>
              </a:spcBef>
              <a:spcAft>
                <a:spcPts val="0"/>
              </a:spcAft>
              <a:buClr>
                <a:srgbClr val="000000"/>
              </a:buClr>
              <a:buSzPts val="1800"/>
              <a:buChar char="●"/>
              <a:defRPr/>
            </a:lvl4pPr>
            <a:lvl5pPr indent="-342900" lvl="4" marL="2286000" rtl="0" algn="l">
              <a:lnSpc>
                <a:spcPct val="100000"/>
              </a:lnSpc>
              <a:spcBef>
                <a:spcPts val="600"/>
              </a:spcBef>
              <a:spcAft>
                <a:spcPts val="0"/>
              </a:spcAft>
              <a:buClr>
                <a:srgbClr val="000000"/>
              </a:buClr>
              <a:buSzPts val="1800"/>
              <a:buChar char="○"/>
              <a:defRPr/>
            </a:lvl5pPr>
            <a:lvl6pPr indent="-342900" lvl="5" marL="2743200" rtl="0" algn="l">
              <a:lnSpc>
                <a:spcPct val="100000"/>
              </a:lnSpc>
              <a:spcBef>
                <a:spcPts val="600"/>
              </a:spcBef>
              <a:spcAft>
                <a:spcPts val="0"/>
              </a:spcAft>
              <a:buClr>
                <a:srgbClr val="000000"/>
              </a:buClr>
              <a:buSzPts val="1800"/>
              <a:buChar char="■"/>
              <a:defRPr/>
            </a:lvl6pPr>
            <a:lvl7pPr indent="-342900" lvl="6" marL="3200400" rtl="0" algn="l">
              <a:lnSpc>
                <a:spcPct val="100000"/>
              </a:lnSpc>
              <a:spcBef>
                <a:spcPts val="600"/>
              </a:spcBef>
              <a:spcAft>
                <a:spcPts val="0"/>
              </a:spcAft>
              <a:buClr>
                <a:srgbClr val="000000"/>
              </a:buClr>
              <a:buSzPts val="1800"/>
              <a:buChar char="●"/>
              <a:defRPr/>
            </a:lvl7pPr>
            <a:lvl8pPr indent="-342900" lvl="7" marL="3657600" rtl="0" algn="l">
              <a:lnSpc>
                <a:spcPct val="100000"/>
              </a:lnSpc>
              <a:spcBef>
                <a:spcPts val="600"/>
              </a:spcBef>
              <a:spcAft>
                <a:spcPts val="0"/>
              </a:spcAft>
              <a:buClr>
                <a:srgbClr val="000000"/>
              </a:buClr>
              <a:buSzPts val="1800"/>
              <a:buChar char="○"/>
              <a:defRPr/>
            </a:lvl8pPr>
            <a:lvl9pPr indent="-342900" lvl="8" marL="4114800" rtl="0" algn="l">
              <a:lnSpc>
                <a:spcPct val="100000"/>
              </a:lnSpc>
              <a:spcBef>
                <a:spcPts val="600"/>
              </a:spcBef>
              <a:spcAft>
                <a:spcPts val="600"/>
              </a:spcAft>
              <a:buClr>
                <a:srgbClr val="000000"/>
              </a:buClr>
              <a:buSzPts val="1800"/>
              <a:buChar char="■"/>
              <a:defRPr/>
            </a:lvl9pPr>
          </a:lstStyle>
          <a:p/>
        </p:txBody>
      </p:sp>
      <p:sp>
        <p:nvSpPr>
          <p:cNvPr id="77" name="Google Shape;77;p9"/>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78" name="Google Shape;78;p9"/>
          <p:cNvSpPr/>
          <p:nvPr/>
        </p:nvSpPr>
        <p:spPr>
          <a:xfrm>
            <a:off x="-11025" y="6347775"/>
            <a:ext cx="9155100" cy="510300"/>
          </a:xfrm>
          <a:prstGeom prst="round2SameRect">
            <a:avLst>
              <a:gd fmla="val 12503" name="adj1"/>
              <a:gd fmla="val 0" name="adj2"/>
            </a:avLst>
          </a:prstGeom>
          <a:solidFill>
            <a:srgbClr val="0B5394"/>
          </a:solid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9"/>
          <p:cNvSpPr txBox="1"/>
          <p:nvPr/>
        </p:nvSpPr>
        <p:spPr>
          <a:xfrm>
            <a:off x="3343200" y="6431140"/>
            <a:ext cx="2457600" cy="289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400"/>
              <a:buFont typeface="Georgia"/>
              <a:buNone/>
            </a:pPr>
            <a:r>
              <a:rPr b="0" i="0" lang="en-GB" sz="1400" u="none" cap="none" strike="noStrike">
                <a:solidFill>
                  <a:srgbClr val="FFFFFF"/>
                </a:solidFill>
                <a:latin typeface="Georgia"/>
                <a:ea typeface="Georgia"/>
                <a:cs typeface="Georgia"/>
                <a:sym typeface="Georgia"/>
              </a:rPr>
              <a:t>Excellence and Service</a:t>
            </a:r>
            <a:endParaRPr b="0" i="0" sz="1400" u="none" cap="none" strike="noStrike">
              <a:solidFill>
                <a:srgbClr val="FFFFFF"/>
              </a:solidFill>
              <a:latin typeface="Georgia"/>
              <a:ea typeface="Georgia"/>
              <a:cs typeface="Georgia"/>
              <a:sym typeface="Georgia"/>
            </a:endParaRPr>
          </a:p>
        </p:txBody>
      </p:sp>
      <p:sp>
        <p:nvSpPr>
          <p:cNvPr id="80" name="Google Shape;80;p9"/>
          <p:cNvSpPr/>
          <p:nvPr/>
        </p:nvSpPr>
        <p:spPr>
          <a:xfrm rot="10800000">
            <a:off x="6945800" y="275"/>
            <a:ext cx="2207100" cy="614700"/>
          </a:xfrm>
          <a:prstGeom prst="round2SameRect">
            <a:avLst>
              <a:gd fmla="val 12503" name="adj1"/>
              <a:gd fmla="val 0" name="adj2"/>
            </a:avLst>
          </a:prstGeom>
          <a:solidFill>
            <a:srgbClr val="0B5394"/>
          </a:solid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9"/>
          <p:cNvSpPr/>
          <p:nvPr/>
        </p:nvSpPr>
        <p:spPr>
          <a:xfrm rot="10800000">
            <a:off x="-2200" y="-25"/>
            <a:ext cx="9155100" cy="364800"/>
          </a:xfrm>
          <a:prstGeom prst="round2SameRect">
            <a:avLst>
              <a:gd fmla="val 12503" name="adj1"/>
              <a:gd fmla="val 0" name="adj2"/>
            </a:avLst>
          </a:prstGeom>
          <a:solidFill>
            <a:srgbClr val="0B5394"/>
          </a:solid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9"/>
          <p:cNvSpPr txBox="1"/>
          <p:nvPr/>
        </p:nvSpPr>
        <p:spPr>
          <a:xfrm>
            <a:off x="6945800" y="248094"/>
            <a:ext cx="2207100" cy="23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400"/>
              <a:buFont typeface="Georgia"/>
              <a:buNone/>
            </a:pPr>
            <a:r>
              <a:rPr b="0" i="0" lang="en-GB" sz="1400" u="none" cap="none" strike="noStrike">
                <a:solidFill>
                  <a:srgbClr val="FFFFFF"/>
                </a:solidFill>
                <a:latin typeface="Georgia"/>
                <a:ea typeface="Georgia"/>
                <a:cs typeface="Georgia"/>
                <a:sym typeface="Georgia"/>
              </a:rPr>
              <a:t>CHRIST</a:t>
            </a:r>
            <a:br>
              <a:rPr b="0" i="0" lang="en-GB" sz="1400" u="none" cap="none" strike="noStrike">
                <a:solidFill>
                  <a:srgbClr val="FFFFFF"/>
                </a:solidFill>
                <a:latin typeface="Georgia"/>
                <a:ea typeface="Georgia"/>
                <a:cs typeface="Georgia"/>
                <a:sym typeface="Georgia"/>
              </a:rPr>
            </a:br>
            <a:r>
              <a:rPr b="0" i="0" lang="en-GB" sz="1200" u="none" cap="none" strike="noStrike">
                <a:solidFill>
                  <a:srgbClr val="FFFFFF"/>
                </a:solidFill>
                <a:latin typeface="Georgia"/>
                <a:ea typeface="Georgia"/>
                <a:cs typeface="Georgia"/>
                <a:sym typeface="Georgia"/>
              </a:rPr>
              <a:t>Deemed to be University</a:t>
            </a:r>
            <a:endParaRPr b="0" i="0" sz="1200" u="none" cap="none" strike="noStrike">
              <a:solidFill>
                <a:srgbClr val="FFFFFF"/>
              </a:solidFill>
              <a:latin typeface="Georgia"/>
              <a:ea typeface="Georgia"/>
              <a:cs typeface="Georgia"/>
              <a:sym typeface="Georgia"/>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83" name="Shape 83"/>
        <p:cNvGrpSpPr/>
        <p:nvPr/>
      </p:nvGrpSpPr>
      <p:grpSpPr>
        <a:xfrm>
          <a:off x="0" y="0"/>
          <a:ext cx="0" cy="0"/>
          <a:chOff x="0" y="0"/>
          <a:chExt cx="0" cy="0"/>
        </a:xfrm>
      </p:grpSpPr>
      <p:sp>
        <p:nvSpPr>
          <p:cNvPr id="84" name="Google Shape;84;p10"/>
          <p:cNvSpPr txBox="1"/>
          <p:nvPr>
            <p:ph idx="1" type="body"/>
          </p:nvPr>
        </p:nvSpPr>
        <p:spPr>
          <a:xfrm>
            <a:off x="311700" y="5640767"/>
            <a:ext cx="5998800" cy="8067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Clr>
                <a:srgbClr val="000000"/>
              </a:buClr>
              <a:buSzPts val="2200"/>
              <a:buNone/>
              <a:defRPr/>
            </a:lvl1pPr>
            <a:lvl2pPr indent="-342900" lvl="1" marL="914400" rtl="0" algn="l">
              <a:lnSpc>
                <a:spcPct val="100000"/>
              </a:lnSpc>
              <a:spcBef>
                <a:spcPts val="600"/>
              </a:spcBef>
              <a:spcAft>
                <a:spcPts val="0"/>
              </a:spcAft>
              <a:buClr>
                <a:srgbClr val="000000"/>
              </a:buClr>
              <a:buSzPts val="1800"/>
              <a:buChar char="○"/>
              <a:defRPr/>
            </a:lvl2pPr>
            <a:lvl3pPr indent="-342900" lvl="2" marL="1371600" rtl="0" algn="l">
              <a:lnSpc>
                <a:spcPct val="100000"/>
              </a:lnSpc>
              <a:spcBef>
                <a:spcPts val="600"/>
              </a:spcBef>
              <a:spcAft>
                <a:spcPts val="0"/>
              </a:spcAft>
              <a:buClr>
                <a:srgbClr val="000000"/>
              </a:buClr>
              <a:buSzPts val="1800"/>
              <a:buChar char="■"/>
              <a:defRPr/>
            </a:lvl3pPr>
            <a:lvl4pPr indent="-342900" lvl="3" marL="1828800" rtl="0" algn="l">
              <a:lnSpc>
                <a:spcPct val="100000"/>
              </a:lnSpc>
              <a:spcBef>
                <a:spcPts val="600"/>
              </a:spcBef>
              <a:spcAft>
                <a:spcPts val="0"/>
              </a:spcAft>
              <a:buClr>
                <a:srgbClr val="000000"/>
              </a:buClr>
              <a:buSzPts val="1800"/>
              <a:buChar char="●"/>
              <a:defRPr/>
            </a:lvl4pPr>
            <a:lvl5pPr indent="-342900" lvl="4" marL="2286000" rtl="0" algn="l">
              <a:lnSpc>
                <a:spcPct val="100000"/>
              </a:lnSpc>
              <a:spcBef>
                <a:spcPts val="600"/>
              </a:spcBef>
              <a:spcAft>
                <a:spcPts val="0"/>
              </a:spcAft>
              <a:buClr>
                <a:srgbClr val="000000"/>
              </a:buClr>
              <a:buSzPts val="1800"/>
              <a:buChar char="○"/>
              <a:defRPr/>
            </a:lvl5pPr>
            <a:lvl6pPr indent="-342900" lvl="5" marL="2743200" rtl="0" algn="l">
              <a:lnSpc>
                <a:spcPct val="100000"/>
              </a:lnSpc>
              <a:spcBef>
                <a:spcPts val="600"/>
              </a:spcBef>
              <a:spcAft>
                <a:spcPts val="0"/>
              </a:spcAft>
              <a:buClr>
                <a:srgbClr val="000000"/>
              </a:buClr>
              <a:buSzPts val="1800"/>
              <a:buChar char="■"/>
              <a:defRPr/>
            </a:lvl6pPr>
            <a:lvl7pPr indent="-342900" lvl="6" marL="3200400" rtl="0" algn="l">
              <a:lnSpc>
                <a:spcPct val="100000"/>
              </a:lnSpc>
              <a:spcBef>
                <a:spcPts val="600"/>
              </a:spcBef>
              <a:spcAft>
                <a:spcPts val="0"/>
              </a:spcAft>
              <a:buClr>
                <a:srgbClr val="000000"/>
              </a:buClr>
              <a:buSzPts val="1800"/>
              <a:buChar char="●"/>
              <a:defRPr/>
            </a:lvl7pPr>
            <a:lvl8pPr indent="-342900" lvl="7" marL="3657600" rtl="0" algn="l">
              <a:lnSpc>
                <a:spcPct val="100000"/>
              </a:lnSpc>
              <a:spcBef>
                <a:spcPts val="600"/>
              </a:spcBef>
              <a:spcAft>
                <a:spcPts val="0"/>
              </a:spcAft>
              <a:buClr>
                <a:srgbClr val="000000"/>
              </a:buClr>
              <a:buSzPts val="1800"/>
              <a:buChar char="○"/>
              <a:defRPr/>
            </a:lvl8pPr>
            <a:lvl9pPr indent="-342900" lvl="8" marL="4114800" rtl="0" algn="l">
              <a:lnSpc>
                <a:spcPct val="100000"/>
              </a:lnSpc>
              <a:spcBef>
                <a:spcPts val="600"/>
              </a:spcBef>
              <a:spcAft>
                <a:spcPts val="600"/>
              </a:spcAft>
              <a:buClr>
                <a:srgbClr val="000000"/>
              </a:buClr>
              <a:buSzPts val="1800"/>
              <a:buChar char="■"/>
              <a:defRPr/>
            </a:lvl9pPr>
          </a:lstStyle>
          <a:p/>
        </p:txBody>
      </p:sp>
      <p:sp>
        <p:nvSpPr>
          <p:cNvPr id="85" name="Google Shape;85;p10"/>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86" name="Google Shape;86;p10"/>
          <p:cNvSpPr/>
          <p:nvPr/>
        </p:nvSpPr>
        <p:spPr>
          <a:xfrm>
            <a:off x="-11025" y="6347775"/>
            <a:ext cx="9155100" cy="510300"/>
          </a:xfrm>
          <a:prstGeom prst="round2SameRect">
            <a:avLst>
              <a:gd fmla="val 12503" name="adj1"/>
              <a:gd fmla="val 0" name="adj2"/>
            </a:avLst>
          </a:prstGeom>
          <a:solidFill>
            <a:srgbClr val="0B5394"/>
          </a:solid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0"/>
          <p:cNvSpPr txBox="1"/>
          <p:nvPr/>
        </p:nvSpPr>
        <p:spPr>
          <a:xfrm>
            <a:off x="3343200" y="6431140"/>
            <a:ext cx="2457600" cy="289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400"/>
              <a:buFont typeface="Georgia"/>
              <a:buNone/>
            </a:pPr>
            <a:r>
              <a:rPr b="0" i="0" lang="en-GB" sz="1400" u="none" cap="none" strike="noStrike">
                <a:solidFill>
                  <a:srgbClr val="FFFFFF"/>
                </a:solidFill>
                <a:latin typeface="Georgia"/>
                <a:ea typeface="Georgia"/>
                <a:cs typeface="Georgia"/>
                <a:sym typeface="Georgia"/>
              </a:rPr>
              <a:t>Excellence and Service</a:t>
            </a:r>
            <a:endParaRPr b="0" i="0" sz="1400" u="none" cap="none" strike="noStrike">
              <a:solidFill>
                <a:srgbClr val="FFFFFF"/>
              </a:solidFill>
              <a:latin typeface="Georgia"/>
              <a:ea typeface="Georgia"/>
              <a:cs typeface="Georgia"/>
              <a:sym typeface="Georgia"/>
            </a:endParaRPr>
          </a:p>
        </p:txBody>
      </p:sp>
      <p:sp>
        <p:nvSpPr>
          <p:cNvPr id="88" name="Google Shape;88;p10"/>
          <p:cNvSpPr/>
          <p:nvPr/>
        </p:nvSpPr>
        <p:spPr>
          <a:xfrm rot="10800000">
            <a:off x="6945800" y="275"/>
            <a:ext cx="2207100" cy="614700"/>
          </a:xfrm>
          <a:prstGeom prst="round2SameRect">
            <a:avLst>
              <a:gd fmla="val 12503" name="adj1"/>
              <a:gd fmla="val 0" name="adj2"/>
            </a:avLst>
          </a:prstGeom>
          <a:solidFill>
            <a:srgbClr val="0B5394"/>
          </a:solid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0"/>
          <p:cNvSpPr/>
          <p:nvPr/>
        </p:nvSpPr>
        <p:spPr>
          <a:xfrm rot="10800000">
            <a:off x="-2200" y="-25"/>
            <a:ext cx="9155100" cy="364800"/>
          </a:xfrm>
          <a:prstGeom prst="round2SameRect">
            <a:avLst>
              <a:gd fmla="val 12503" name="adj1"/>
              <a:gd fmla="val 0" name="adj2"/>
            </a:avLst>
          </a:prstGeom>
          <a:solidFill>
            <a:srgbClr val="0B5394"/>
          </a:solid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0"/>
          <p:cNvSpPr txBox="1"/>
          <p:nvPr/>
        </p:nvSpPr>
        <p:spPr>
          <a:xfrm>
            <a:off x="6945800" y="248094"/>
            <a:ext cx="2207100" cy="23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400"/>
              <a:buFont typeface="Georgia"/>
              <a:buNone/>
            </a:pPr>
            <a:r>
              <a:rPr b="0" i="0" lang="en-GB" sz="1400" u="none" cap="none" strike="noStrike">
                <a:solidFill>
                  <a:srgbClr val="FFFFFF"/>
                </a:solidFill>
                <a:latin typeface="Georgia"/>
                <a:ea typeface="Georgia"/>
                <a:cs typeface="Georgia"/>
                <a:sym typeface="Georgia"/>
              </a:rPr>
              <a:t>CHRIST</a:t>
            </a:r>
            <a:br>
              <a:rPr b="0" i="0" lang="en-GB" sz="1400" u="none" cap="none" strike="noStrike">
                <a:solidFill>
                  <a:srgbClr val="FFFFFF"/>
                </a:solidFill>
                <a:latin typeface="Georgia"/>
                <a:ea typeface="Georgia"/>
                <a:cs typeface="Georgia"/>
                <a:sym typeface="Georgia"/>
              </a:rPr>
            </a:br>
            <a:r>
              <a:rPr b="0" i="0" lang="en-GB" sz="1200" u="none" cap="none" strike="noStrike">
                <a:solidFill>
                  <a:srgbClr val="FFFFFF"/>
                </a:solidFill>
                <a:latin typeface="Georgia"/>
                <a:ea typeface="Georgia"/>
                <a:cs typeface="Georgia"/>
                <a:sym typeface="Georgia"/>
              </a:rPr>
              <a:t>Deemed to be University</a:t>
            </a:r>
            <a:endParaRPr b="0" i="0" sz="1200" u="none" cap="none" strike="noStrike">
              <a:solidFill>
                <a:srgbClr val="FFFFFF"/>
              </a:solidFill>
              <a:latin typeface="Georgia"/>
              <a:ea typeface="Georgia"/>
              <a:cs typeface="Georgia"/>
              <a:sym typeface="Georgia"/>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chivo Narrow"/>
              <a:buNone/>
              <a:defRPr b="1" i="0" sz="2800" u="none" cap="none" strike="noStrike">
                <a:solidFill>
                  <a:srgbClr val="000000"/>
                </a:solidFill>
                <a:latin typeface="Archivo Narrow"/>
                <a:ea typeface="Archivo Narrow"/>
                <a:cs typeface="Archivo Narrow"/>
                <a:sym typeface="Archivo Narrow"/>
              </a:defRPr>
            </a:lvl1pPr>
            <a:lvl2pPr lvl="1" rtl="0">
              <a:spcBef>
                <a:spcPts val="0"/>
              </a:spcBef>
              <a:spcAft>
                <a:spcPts val="0"/>
              </a:spcAft>
              <a:buSzPts val="2800"/>
              <a:buFont typeface="Archivo Narrow"/>
              <a:buNone/>
              <a:defRPr b="1" sz="2800">
                <a:latin typeface="Archivo Narrow"/>
                <a:ea typeface="Archivo Narrow"/>
                <a:cs typeface="Archivo Narrow"/>
                <a:sym typeface="Archivo Narrow"/>
              </a:defRPr>
            </a:lvl2pPr>
            <a:lvl3pPr lvl="2" rtl="0">
              <a:spcBef>
                <a:spcPts val="0"/>
              </a:spcBef>
              <a:spcAft>
                <a:spcPts val="0"/>
              </a:spcAft>
              <a:buSzPts val="2800"/>
              <a:buFont typeface="Archivo Narrow"/>
              <a:buNone/>
              <a:defRPr b="1" sz="2800">
                <a:latin typeface="Archivo Narrow"/>
                <a:ea typeface="Archivo Narrow"/>
                <a:cs typeface="Archivo Narrow"/>
                <a:sym typeface="Archivo Narrow"/>
              </a:defRPr>
            </a:lvl3pPr>
            <a:lvl4pPr lvl="3" rtl="0">
              <a:spcBef>
                <a:spcPts val="0"/>
              </a:spcBef>
              <a:spcAft>
                <a:spcPts val="0"/>
              </a:spcAft>
              <a:buSzPts val="2800"/>
              <a:buFont typeface="Archivo Narrow"/>
              <a:buNone/>
              <a:defRPr b="1" sz="2800">
                <a:latin typeface="Archivo Narrow"/>
                <a:ea typeface="Archivo Narrow"/>
                <a:cs typeface="Archivo Narrow"/>
                <a:sym typeface="Archivo Narrow"/>
              </a:defRPr>
            </a:lvl4pPr>
            <a:lvl5pPr lvl="4" rtl="0">
              <a:spcBef>
                <a:spcPts val="0"/>
              </a:spcBef>
              <a:spcAft>
                <a:spcPts val="0"/>
              </a:spcAft>
              <a:buSzPts val="2800"/>
              <a:buFont typeface="Archivo Narrow"/>
              <a:buNone/>
              <a:defRPr b="1" sz="2800">
                <a:latin typeface="Archivo Narrow"/>
                <a:ea typeface="Archivo Narrow"/>
                <a:cs typeface="Archivo Narrow"/>
                <a:sym typeface="Archivo Narrow"/>
              </a:defRPr>
            </a:lvl5pPr>
            <a:lvl6pPr lvl="5" rtl="0">
              <a:spcBef>
                <a:spcPts val="0"/>
              </a:spcBef>
              <a:spcAft>
                <a:spcPts val="0"/>
              </a:spcAft>
              <a:buSzPts val="2800"/>
              <a:buFont typeface="Archivo Narrow"/>
              <a:buNone/>
              <a:defRPr b="1" sz="2800">
                <a:latin typeface="Archivo Narrow"/>
                <a:ea typeface="Archivo Narrow"/>
                <a:cs typeface="Archivo Narrow"/>
                <a:sym typeface="Archivo Narrow"/>
              </a:defRPr>
            </a:lvl6pPr>
            <a:lvl7pPr lvl="6" rtl="0">
              <a:spcBef>
                <a:spcPts val="0"/>
              </a:spcBef>
              <a:spcAft>
                <a:spcPts val="0"/>
              </a:spcAft>
              <a:buSzPts val="2800"/>
              <a:buFont typeface="Archivo Narrow"/>
              <a:buNone/>
              <a:defRPr b="1" sz="2800">
                <a:latin typeface="Archivo Narrow"/>
                <a:ea typeface="Archivo Narrow"/>
                <a:cs typeface="Archivo Narrow"/>
                <a:sym typeface="Archivo Narrow"/>
              </a:defRPr>
            </a:lvl7pPr>
            <a:lvl8pPr lvl="7" rtl="0">
              <a:spcBef>
                <a:spcPts val="0"/>
              </a:spcBef>
              <a:spcAft>
                <a:spcPts val="0"/>
              </a:spcAft>
              <a:buSzPts val="2800"/>
              <a:buFont typeface="Archivo Narrow"/>
              <a:buNone/>
              <a:defRPr b="1" sz="2800">
                <a:latin typeface="Archivo Narrow"/>
                <a:ea typeface="Archivo Narrow"/>
                <a:cs typeface="Archivo Narrow"/>
                <a:sym typeface="Archivo Narrow"/>
              </a:defRPr>
            </a:lvl8pPr>
            <a:lvl9pPr lvl="8" rtl="0">
              <a:spcBef>
                <a:spcPts val="0"/>
              </a:spcBef>
              <a:spcAft>
                <a:spcPts val="0"/>
              </a:spcAft>
              <a:buSzPts val="2800"/>
              <a:buFont typeface="Archivo Narrow"/>
              <a:buNone/>
              <a:defRPr b="1" sz="2800">
                <a:latin typeface="Archivo Narrow"/>
                <a:ea typeface="Archivo Narrow"/>
                <a:cs typeface="Archivo Narrow"/>
                <a:sym typeface="Archivo Narrow"/>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68300" lvl="0" marL="457200" marR="0" rtl="0" algn="l">
              <a:lnSpc>
                <a:spcPct val="100000"/>
              </a:lnSpc>
              <a:spcBef>
                <a:spcPts val="0"/>
              </a:spcBef>
              <a:spcAft>
                <a:spcPts val="0"/>
              </a:spcAft>
              <a:buClr>
                <a:srgbClr val="000000"/>
              </a:buClr>
              <a:buSzPts val="2200"/>
              <a:buFont typeface="Archivo Narrow"/>
              <a:buChar char="●"/>
              <a:defRPr b="0" i="0" sz="2200" u="none" cap="none" strike="noStrike">
                <a:solidFill>
                  <a:srgbClr val="000000"/>
                </a:solidFill>
                <a:latin typeface="Archivo Narrow"/>
                <a:ea typeface="Archivo Narrow"/>
                <a:cs typeface="Archivo Narrow"/>
                <a:sym typeface="Archivo Narrow"/>
              </a:defRPr>
            </a:lvl1pPr>
            <a:lvl2pPr indent="-342900" lvl="1" marL="914400" marR="0" rtl="0" algn="l">
              <a:lnSpc>
                <a:spcPct val="100000"/>
              </a:lnSpc>
              <a:spcBef>
                <a:spcPts val="600"/>
              </a:spcBef>
              <a:spcAft>
                <a:spcPts val="0"/>
              </a:spcAft>
              <a:buClr>
                <a:srgbClr val="000000"/>
              </a:buClr>
              <a:buSzPts val="1800"/>
              <a:buFont typeface="Archivo Narrow"/>
              <a:buChar char="○"/>
              <a:defRPr b="0" i="0" sz="1800" u="none" cap="none" strike="noStrike">
                <a:solidFill>
                  <a:srgbClr val="000000"/>
                </a:solidFill>
                <a:latin typeface="Archivo Narrow"/>
                <a:ea typeface="Archivo Narrow"/>
                <a:cs typeface="Archivo Narrow"/>
                <a:sym typeface="Archivo Narrow"/>
              </a:defRPr>
            </a:lvl2pPr>
            <a:lvl3pPr indent="-342900" lvl="2" marL="1371600" marR="0" rtl="0" algn="l">
              <a:lnSpc>
                <a:spcPct val="100000"/>
              </a:lnSpc>
              <a:spcBef>
                <a:spcPts val="600"/>
              </a:spcBef>
              <a:spcAft>
                <a:spcPts val="0"/>
              </a:spcAft>
              <a:buClr>
                <a:srgbClr val="000000"/>
              </a:buClr>
              <a:buSzPts val="1800"/>
              <a:buFont typeface="Archivo Narrow"/>
              <a:buChar char="■"/>
              <a:defRPr b="0" i="0" sz="1800" u="none" cap="none" strike="noStrike">
                <a:solidFill>
                  <a:srgbClr val="000000"/>
                </a:solidFill>
                <a:latin typeface="Archivo Narrow"/>
                <a:ea typeface="Archivo Narrow"/>
                <a:cs typeface="Archivo Narrow"/>
                <a:sym typeface="Archivo Narrow"/>
              </a:defRPr>
            </a:lvl3pPr>
            <a:lvl4pPr indent="-342900" lvl="3" marL="1828800" marR="0" rtl="0" algn="l">
              <a:lnSpc>
                <a:spcPct val="100000"/>
              </a:lnSpc>
              <a:spcBef>
                <a:spcPts val="600"/>
              </a:spcBef>
              <a:spcAft>
                <a:spcPts val="0"/>
              </a:spcAft>
              <a:buClr>
                <a:srgbClr val="000000"/>
              </a:buClr>
              <a:buSzPts val="1800"/>
              <a:buFont typeface="Archivo Narrow"/>
              <a:buChar char="●"/>
              <a:defRPr b="0" i="0" sz="1800" u="none" cap="none" strike="noStrike">
                <a:solidFill>
                  <a:srgbClr val="000000"/>
                </a:solidFill>
                <a:latin typeface="Archivo Narrow"/>
                <a:ea typeface="Archivo Narrow"/>
                <a:cs typeface="Archivo Narrow"/>
                <a:sym typeface="Archivo Narrow"/>
              </a:defRPr>
            </a:lvl4pPr>
            <a:lvl5pPr indent="-342900" lvl="4" marL="2286000" marR="0" rtl="0" algn="l">
              <a:lnSpc>
                <a:spcPct val="100000"/>
              </a:lnSpc>
              <a:spcBef>
                <a:spcPts val="600"/>
              </a:spcBef>
              <a:spcAft>
                <a:spcPts val="0"/>
              </a:spcAft>
              <a:buClr>
                <a:srgbClr val="000000"/>
              </a:buClr>
              <a:buSzPts val="1800"/>
              <a:buFont typeface="Archivo Narrow"/>
              <a:buChar char="○"/>
              <a:defRPr b="0" i="0" sz="1800" u="none" cap="none" strike="noStrike">
                <a:solidFill>
                  <a:srgbClr val="000000"/>
                </a:solidFill>
                <a:latin typeface="Archivo Narrow"/>
                <a:ea typeface="Archivo Narrow"/>
                <a:cs typeface="Archivo Narrow"/>
                <a:sym typeface="Archivo Narrow"/>
              </a:defRPr>
            </a:lvl5pPr>
            <a:lvl6pPr indent="-342900" lvl="5" marL="2743200" marR="0" rtl="0" algn="l">
              <a:lnSpc>
                <a:spcPct val="100000"/>
              </a:lnSpc>
              <a:spcBef>
                <a:spcPts val="600"/>
              </a:spcBef>
              <a:spcAft>
                <a:spcPts val="0"/>
              </a:spcAft>
              <a:buClr>
                <a:srgbClr val="000000"/>
              </a:buClr>
              <a:buSzPts val="1800"/>
              <a:buFont typeface="Archivo Narrow"/>
              <a:buChar char="■"/>
              <a:defRPr b="0" i="0" sz="1800" u="none" cap="none" strike="noStrike">
                <a:solidFill>
                  <a:srgbClr val="000000"/>
                </a:solidFill>
                <a:latin typeface="Archivo Narrow"/>
                <a:ea typeface="Archivo Narrow"/>
                <a:cs typeface="Archivo Narrow"/>
                <a:sym typeface="Archivo Narrow"/>
              </a:defRPr>
            </a:lvl6pPr>
            <a:lvl7pPr indent="-342900" lvl="6" marL="3200400" marR="0" rtl="0" algn="l">
              <a:lnSpc>
                <a:spcPct val="100000"/>
              </a:lnSpc>
              <a:spcBef>
                <a:spcPts val="600"/>
              </a:spcBef>
              <a:spcAft>
                <a:spcPts val="0"/>
              </a:spcAft>
              <a:buClr>
                <a:srgbClr val="000000"/>
              </a:buClr>
              <a:buSzPts val="1800"/>
              <a:buFont typeface="Archivo Narrow"/>
              <a:buChar char="●"/>
              <a:defRPr b="0" i="0" sz="1800" u="none" cap="none" strike="noStrike">
                <a:solidFill>
                  <a:srgbClr val="000000"/>
                </a:solidFill>
                <a:latin typeface="Archivo Narrow"/>
                <a:ea typeface="Archivo Narrow"/>
                <a:cs typeface="Archivo Narrow"/>
                <a:sym typeface="Archivo Narrow"/>
              </a:defRPr>
            </a:lvl7pPr>
            <a:lvl8pPr indent="-342900" lvl="7" marL="3657600" marR="0" rtl="0" algn="l">
              <a:lnSpc>
                <a:spcPct val="100000"/>
              </a:lnSpc>
              <a:spcBef>
                <a:spcPts val="600"/>
              </a:spcBef>
              <a:spcAft>
                <a:spcPts val="0"/>
              </a:spcAft>
              <a:buClr>
                <a:srgbClr val="000000"/>
              </a:buClr>
              <a:buSzPts val="1800"/>
              <a:buFont typeface="Archivo Narrow"/>
              <a:buChar char="○"/>
              <a:defRPr b="0" i="0" sz="1800" u="none" cap="none" strike="noStrike">
                <a:solidFill>
                  <a:srgbClr val="000000"/>
                </a:solidFill>
                <a:latin typeface="Archivo Narrow"/>
                <a:ea typeface="Archivo Narrow"/>
                <a:cs typeface="Archivo Narrow"/>
                <a:sym typeface="Archivo Narrow"/>
              </a:defRPr>
            </a:lvl8pPr>
            <a:lvl9pPr indent="-342900" lvl="8" marL="4114800" marR="0" rtl="0" algn="l">
              <a:lnSpc>
                <a:spcPct val="100000"/>
              </a:lnSpc>
              <a:spcBef>
                <a:spcPts val="600"/>
              </a:spcBef>
              <a:spcAft>
                <a:spcPts val="600"/>
              </a:spcAft>
              <a:buClr>
                <a:srgbClr val="000000"/>
              </a:buClr>
              <a:buSzPts val="1800"/>
              <a:buFont typeface="Archivo Narrow"/>
              <a:buChar char="■"/>
              <a:defRPr b="0" i="0" sz="1800" u="none" cap="none" strike="noStrike">
                <a:solidFill>
                  <a:srgbClr val="000000"/>
                </a:solidFill>
                <a:latin typeface="Archivo Narrow"/>
                <a:ea typeface="Archivo Narrow"/>
                <a:cs typeface="Archivo Narrow"/>
                <a:sym typeface="Archivo Narrow"/>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0.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9.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5.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6.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0.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s://github.com/AchintyaVatsraj/MalSmart"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3"/>
          <p:cNvSpPr txBox="1"/>
          <p:nvPr>
            <p:ph type="ctrTitle"/>
          </p:nvPr>
        </p:nvSpPr>
        <p:spPr>
          <a:xfrm>
            <a:off x="311700" y="1886797"/>
            <a:ext cx="8520600" cy="184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12" name="Google Shape;112;p13"/>
          <p:cNvSpPr txBox="1"/>
          <p:nvPr>
            <p:ph idx="1" type="subTitle"/>
          </p:nvPr>
        </p:nvSpPr>
        <p:spPr>
          <a:xfrm>
            <a:off x="311700" y="1701085"/>
            <a:ext cx="8520600" cy="313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13" name="Google Shape;113;p13"/>
          <p:cNvPicPr preferRelativeResize="0"/>
          <p:nvPr/>
        </p:nvPicPr>
        <p:blipFill>
          <a:blip r:embed="rId3">
            <a:alphaModFix/>
          </a:blip>
          <a:stretch>
            <a:fillRect/>
          </a:stretch>
        </p:blipFill>
        <p:spPr>
          <a:xfrm>
            <a:off x="152400" y="1339450"/>
            <a:ext cx="6602201" cy="4580925"/>
          </a:xfrm>
          <a:prstGeom prst="rect">
            <a:avLst/>
          </a:prstGeom>
          <a:noFill/>
          <a:ln>
            <a:noFill/>
          </a:ln>
        </p:spPr>
      </p:pic>
      <p:sp>
        <p:nvSpPr>
          <p:cNvPr id="114" name="Google Shape;114;p13"/>
          <p:cNvSpPr txBox="1"/>
          <p:nvPr/>
        </p:nvSpPr>
        <p:spPr>
          <a:xfrm>
            <a:off x="6871400" y="2330650"/>
            <a:ext cx="21297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4000">
                <a:latin typeface="Archivo Narrow"/>
                <a:ea typeface="Archivo Narrow"/>
                <a:cs typeface="Archivo Narrow"/>
                <a:sym typeface="Archivo Narrow"/>
              </a:rPr>
              <a:t>SP PROJECT</a:t>
            </a:r>
            <a:endParaRPr sz="4000">
              <a:latin typeface="Archivo Narrow"/>
              <a:ea typeface="Archivo Narrow"/>
              <a:cs typeface="Archivo Narrow"/>
              <a:sym typeface="Archivo Narrow"/>
            </a:endParaRPr>
          </a:p>
        </p:txBody>
      </p:sp>
      <p:sp>
        <p:nvSpPr>
          <p:cNvPr id="115" name="Google Shape;115;p1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2"/>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Gantt chart</a:t>
            </a:r>
            <a:endParaRPr/>
          </a:p>
        </p:txBody>
      </p:sp>
      <p:sp>
        <p:nvSpPr>
          <p:cNvPr id="184" name="Google Shape;184;p22"/>
          <p:cNvSpPr txBox="1"/>
          <p:nvPr>
            <p:ph idx="1" type="body"/>
          </p:nvPr>
        </p:nvSpPr>
        <p:spPr>
          <a:xfrm>
            <a:off x="311700" y="1356875"/>
            <a:ext cx="8520600" cy="47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85" name="Google Shape;185;p22"/>
          <p:cNvPicPr preferRelativeResize="0"/>
          <p:nvPr/>
        </p:nvPicPr>
        <p:blipFill>
          <a:blip r:embed="rId3">
            <a:alphaModFix/>
          </a:blip>
          <a:stretch>
            <a:fillRect/>
          </a:stretch>
        </p:blipFill>
        <p:spPr>
          <a:xfrm>
            <a:off x="311700" y="1356875"/>
            <a:ext cx="8520600" cy="4670675"/>
          </a:xfrm>
          <a:prstGeom prst="rect">
            <a:avLst/>
          </a:prstGeom>
          <a:noFill/>
          <a:ln>
            <a:noFill/>
          </a:ln>
        </p:spPr>
      </p:pic>
      <p:sp>
        <p:nvSpPr>
          <p:cNvPr id="186" name="Google Shape;186;p2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lnSpc>
                <a:spcPct val="108000"/>
              </a:lnSpc>
              <a:spcBef>
                <a:spcPts val="0"/>
              </a:spcBef>
              <a:spcAft>
                <a:spcPts val="0"/>
              </a:spcAft>
              <a:buClr>
                <a:schemeClr val="dk1"/>
              </a:buClr>
              <a:buSzPts val="1100"/>
              <a:buFont typeface="Arial"/>
              <a:buNone/>
            </a:pPr>
            <a:r>
              <a:rPr lang="en-GB" sz="2400">
                <a:solidFill>
                  <a:schemeClr val="dk1"/>
                </a:solidFill>
                <a:latin typeface="Arial"/>
                <a:ea typeface="Arial"/>
                <a:cs typeface="Arial"/>
                <a:sym typeface="Arial"/>
              </a:rPr>
              <a:t>SOFTWARE REQUIREMENTS</a:t>
            </a:r>
            <a:endParaRPr sz="24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192" name="Google Shape;192;p23"/>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lnSpc>
                <a:spcPct val="108000"/>
              </a:lnSpc>
              <a:spcBef>
                <a:spcPts val="500"/>
              </a:spcBef>
              <a:spcAft>
                <a:spcPts val="0"/>
              </a:spcAft>
              <a:buClr>
                <a:schemeClr val="dk1"/>
              </a:buClr>
              <a:buSzPts val="1100"/>
              <a:buFont typeface="Arial"/>
              <a:buNone/>
            </a:pPr>
            <a:r>
              <a:rPr b="1" lang="en-GB" sz="2400">
                <a:solidFill>
                  <a:schemeClr val="dk1"/>
                </a:solidFill>
                <a:latin typeface="Arial"/>
                <a:ea typeface="Arial"/>
                <a:cs typeface="Arial"/>
                <a:sym typeface="Arial"/>
              </a:rPr>
              <a:t>At Developer Side</a:t>
            </a:r>
            <a:endParaRPr b="1" sz="2400">
              <a:solidFill>
                <a:schemeClr val="dk1"/>
              </a:solidFill>
              <a:latin typeface="Arial"/>
              <a:ea typeface="Arial"/>
              <a:cs typeface="Arial"/>
              <a:sym typeface="Arial"/>
            </a:endParaRPr>
          </a:p>
          <a:p>
            <a:pPr indent="0" lvl="0" marL="0" rtl="0" algn="just">
              <a:lnSpc>
                <a:spcPct val="115000"/>
              </a:lnSpc>
              <a:spcBef>
                <a:spcPts val="1800"/>
              </a:spcBef>
              <a:spcAft>
                <a:spcPts val="0"/>
              </a:spcAft>
              <a:buClr>
                <a:schemeClr val="dk1"/>
              </a:buClr>
              <a:buSzPts val="1100"/>
              <a:buFont typeface="Arial"/>
              <a:buNone/>
            </a:pPr>
            <a:r>
              <a:rPr b="1" lang="en-GB" sz="1600">
                <a:solidFill>
                  <a:srgbClr val="FF0000"/>
                </a:solidFill>
                <a:latin typeface="Arial"/>
                <a:ea typeface="Arial"/>
                <a:cs typeface="Arial"/>
                <a:sym typeface="Arial"/>
              </a:rPr>
              <a:t>Software Used</a:t>
            </a:r>
            <a:endParaRPr sz="14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GB" sz="1400">
                <a:solidFill>
                  <a:schemeClr val="dk1"/>
                </a:solidFill>
                <a:latin typeface="Arial"/>
                <a:ea typeface="Arial"/>
                <a:cs typeface="Arial"/>
                <a:sym typeface="Arial"/>
              </a:rPr>
              <a:t>●HTML</a:t>
            </a:r>
            <a:endParaRPr sz="1400">
              <a:solidFill>
                <a:schemeClr val="dk1"/>
              </a:solidFill>
              <a:latin typeface="Arial"/>
              <a:ea typeface="Arial"/>
              <a:cs typeface="Arial"/>
              <a:sym typeface="Arial"/>
            </a:endParaRPr>
          </a:p>
          <a:p>
            <a:pPr indent="0" lvl="0" marL="0" rtl="0" algn="l">
              <a:lnSpc>
                <a:spcPct val="115000"/>
              </a:lnSpc>
              <a:spcBef>
                <a:spcPts val="0"/>
              </a:spcBef>
              <a:spcAft>
                <a:spcPts val="0"/>
              </a:spcAft>
              <a:buNone/>
            </a:pPr>
            <a:r>
              <a:rPr lang="en-GB" sz="1200">
                <a:solidFill>
                  <a:schemeClr val="dk1"/>
                </a:solidFill>
                <a:latin typeface="Arial"/>
                <a:ea typeface="Arial"/>
                <a:cs typeface="Arial"/>
                <a:sym typeface="Arial"/>
              </a:rPr>
              <a:t>●</a:t>
            </a:r>
            <a:r>
              <a:rPr lang="en-GB" sz="1400">
                <a:solidFill>
                  <a:schemeClr val="dk1"/>
                </a:solidFill>
                <a:latin typeface="Arial"/>
                <a:ea typeface="Arial"/>
                <a:cs typeface="Arial"/>
                <a:sym typeface="Arial"/>
              </a:rPr>
              <a:t>VISUAL STUDIO CODE</a:t>
            </a:r>
            <a:endParaRPr sz="1400">
              <a:solidFill>
                <a:schemeClr val="dk1"/>
              </a:solidFill>
              <a:latin typeface="Arial"/>
              <a:ea typeface="Arial"/>
              <a:cs typeface="Arial"/>
              <a:sym typeface="Arial"/>
            </a:endParaRPr>
          </a:p>
          <a:p>
            <a:pPr indent="0" lvl="0" marL="0" rtl="0" algn="l">
              <a:lnSpc>
                <a:spcPct val="115000"/>
              </a:lnSpc>
              <a:spcBef>
                <a:spcPts val="0"/>
              </a:spcBef>
              <a:spcAft>
                <a:spcPts val="0"/>
              </a:spcAft>
              <a:buNone/>
            </a:pPr>
            <a:r>
              <a:rPr lang="en-GB" sz="1400">
                <a:solidFill>
                  <a:schemeClr val="dk1"/>
                </a:solidFill>
                <a:latin typeface="Arial"/>
                <a:ea typeface="Arial"/>
                <a:cs typeface="Arial"/>
                <a:sym typeface="Arial"/>
              </a:rPr>
              <a:t>●PYTHON</a:t>
            </a:r>
            <a:endParaRPr sz="14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GB" sz="1400">
                <a:solidFill>
                  <a:schemeClr val="dk1"/>
                </a:solidFill>
                <a:latin typeface="Arial"/>
                <a:ea typeface="Arial"/>
                <a:cs typeface="Arial"/>
                <a:sym typeface="Arial"/>
              </a:rPr>
              <a:t>●SQLITE3 DATABASE</a:t>
            </a:r>
            <a:endParaRPr sz="14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GB" sz="1400">
                <a:solidFill>
                  <a:schemeClr val="dk1"/>
                </a:solidFill>
                <a:latin typeface="Arial"/>
                <a:ea typeface="Arial"/>
                <a:cs typeface="Arial"/>
                <a:sym typeface="Arial"/>
              </a:rPr>
              <a:t>●JAVASCRIPT</a:t>
            </a:r>
            <a:endParaRPr sz="14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GB" sz="1400">
                <a:solidFill>
                  <a:schemeClr val="dk1"/>
                </a:solidFill>
                <a:latin typeface="Arial"/>
                <a:ea typeface="Arial"/>
                <a:cs typeface="Arial"/>
                <a:sym typeface="Arial"/>
              </a:rPr>
              <a:t>●C / Assembly</a:t>
            </a:r>
            <a:endParaRPr sz="1400">
              <a:solidFill>
                <a:schemeClr val="dk1"/>
              </a:solidFill>
              <a:latin typeface="Arial"/>
              <a:ea typeface="Arial"/>
              <a:cs typeface="Arial"/>
              <a:sym typeface="Arial"/>
            </a:endParaRPr>
          </a:p>
          <a:p>
            <a:pPr indent="0" lvl="0" marL="0" rtl="0" algn="just">
              <a:lnSpc>
                <a:spcPct val="115000"/>
              </a:lnSpc>
              <a:spcBef>
                <a:spcPts val="1800"/>
              </a:spcBef>
              <a:spcAft>
                <a:spcPts val="0"/>
              </a:spcAft>
              <a:buClr>
                <a:schemeClr val="dk1"/>
              </a:buClr>
              <a:buSzPts val="1100"/>
              <a:buFont typeface="Arial"/>
              <a:buNone/>
            </a:pPr>
            <a:r>
              <a:rPr b="1" lang="en-GB" sz="2400">
                <a:solidFill>
                  <a:schemeClr val="dk1"/>
                </a:solidFill>
                <a:latin typeface="Arial"/>
                <a:ea typeface="Arial"/>
                <a:cs typeface="Arial"/>
                <a:sym typeface="Arial"/>
              </a:rPr>
              <a:t>At System Users Side</a:t>
            </a:r>
            <a:endParaRPr b="1" sz="2400">
              <a:solidFill>
                <a:schemeClr val="dk1"/>
              </a:solidFill>
              <a:latin typeface="Arial"/>
              <a:ea typeface="Arial"/>
              <a:cs typeface="Arial"/>
              <a:sym typeface="Arial"/>
            </a:endParaRPr>
          </a:p>
          <a:p>
            <a:pPr indent="0" lvl="0" marL="0" rtl="0" algn="just">
              <a:lnSpc>
                <a:spcPct val="115000"/>
              </a:lnSpc>
              <a:spcBef>
                <a:spcPts val="1800"/>
              </a:spcBef>
              <a:spcAft>
                <a:spcPts val="0"/>
              </a:spcAft>
              <a:buClr>
                <a:schemeClr val="dk1"/>
              </a:buClr>
              <a:buSzPts val="1100"/>
              <a:buFont typeface="Arial"/>
              <a:buNone/>
            </a:pPr>
            <a:r>
              <a:rPr b="1" lang="en-GB" sz="1600">
                <a:solidFill>
                  <a:srgbClr val="FF0000"/>
                </a:solidFill>
                <a:latin typeface="Arial"/>
                <a:ea typeface="Arial"/>
                <a:cs typeface="Arial"/>
                <a:sym typeface="Arial"/>
              </a:rPr>
              <a:t>Software Requirements</a:t>
            </a:r>
            <a:endParaRPr b="1" sz="1600">
              <a:solidFill>
                <a:srgbClr val="FF0000"/>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latin typeface="Arial"/>
                <a:ea typeface="Arial"/>
                <a:cs typeface="Arial"/>
                <a:sym typeface="Arial"/>
              </a:rPr>
              <a:t>●</a:t>
            </a:r>
            <a:r>
              <a:rPr lang="en-GB" sz="1600">
                <a:solidFill>
                  <a:schemeClr val="dk1"/>
                </a:solidFill>
                <a:latin typeface="Arial"/>
                <a:ea typeface="Arial"/>
                <a:cs typeface="Arial"/>
                <a:sym typeface="Arial"/>
              </a:rPr>
              <a:t>Browser (IE 7.0 or Above, Mozilla Firefox, Google Chrome</a:t>
            </a:r>
            <a:endParaRPr sz="16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latin typeface="Arial"/>
                <a:ea typeface="Arial"/>
                <a:cs typeface="Arial"/>
                <a:sym typeface="Arial"/>
              </a:rPr>
              <a:t>●</a:t>
            </a:r>
            <a:r>
              <a:rPr lang="en-GB" sz="1600">
                <a:solidFill>
                  <a:schemeClr val="dk1"/>
                </a:solidFill>
                <a:latin typeface="Arial"/>
                <a:ea typeface="Arial"/>
                <a:cs typeface="Arial"/>
                <a:sym typeface="Arial"/>
              </a:rPr>
              <a:t>Browser Must be JavaScript Enabled</a:t>
            </a:r>
            <a:endParaRPr sz="16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193" name="Google Shape;193;p2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lnSpc>
                <a:spcPct val="108000"/>
              </a:lnSpc>
              <a:spcBef>
                <a:spcPts val="0"/>
              </a:spcBef>
              <a:spcAft>
                <a:spcPts val="0"/>
              </a:spcAft>
              <a:buClr>
                <a:schemeClr val="dk1"/>
              </a:buClr>
              <a:buSzPts val="1100"/>
              <a:buFont typeface="Arial"/>
              <a:buNone/>
            </a:pPr>
            <a:r>
              <a:rPr lang="en-GB" sz="3200">
                <a:solidFill>
                  <a:schemeClr val="dk1"/>
                </a:solidFill>
                <a:latin typeface="Arial"/>
                <a:ea typeface="Arial"/>
                <a:cs typeface="Arial"/>
                <a:sym typeface="Arial"/>
              </a:rPr>
              <a:t>HARDWARE REQUIREMENTS</a:t>
            </a:r>
            <a:endParaRPr sz="32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199" name="Google Shape;199;p24"/>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lnSpc>
                <a:spcPct val="108000"/>
              </a:lnSpc>
              <a:spcBef>
                <a:spcPts val="800"/>
              </a:spcBef>
              <a:spcAft>
                <a:spcPts val="0"/>
              </a:spcAft>
              <a:buClr>
                <a:schemeClr val="dk1"/>
              </a:buClr>
              <a:buSzPts val="1100"/>
              <a:buFont typeface="Arial"/>
              <a:buNone/>
            </a:pPr>
            <a:r>
              <a:rPr b="1" lang="en-GB" sz="1800">
                <a:solidFill>
                  <a:srgbClr val="FF0000"/>
                </a:solidFill>
                <a:latin typeface="Arial"/>
                <a:ea typeface="Arial"/>
                <a:cs typeface="Arial"/>
                <a:sym typeface="Arial"/>
              </a:rPr>
              <a:t>At Developer Side</a:t>
            </a:r>
            <a:endParaRPr b="1" sz="1800">
              <a:solidFill>
                <a:srgbClr val="FF0000"/>
              </a:solidFill>
              <a:latin typeface="Arial"/>
              <a:ea typeface="Arial"/>
              <a:cs typeface="Arial"/>
              <a:sym typeface="Arial"/>
            </a:endParaRPr>
          </a:p>
          <a:p>
            <a:pPr indent="0" lvl="0" marL="0" rtl="0" algn="just">
              <a:lnSpc>
                <a:spcPct val="115000"/>
              </a:lnSpc>
              <a:spcBef>
                <a:spcPts val="1800"/>
              </a:spcBef>
              <a:spcAft>
                <a:spcPts val="0"/>
              </a:spcAft>
              <a:buClr>
                <a:schemeClr val="dk1"/>
              </a:buClr>
              <a:buSzPts val="1100"/>
              <a:buFont typeface="Arial"/>
              <a:buNone/>
            </a:pPr>
            <a:r>
              <a:rPr lang="en-GB" sz="1600">
                <a:solidFill>
                  <a:schemeClr val="dk1"/>
                </a:solidFill>
                <a:latin typeface="Arial"/>
                <a:ea typeface="Arial"/>
                <a:cs typeface="Arial"/>
                <a:sym typeface="Arial"/>
              </a:rPr>
              <a:t>Hardware Used</a:t>
            </a:r>
            <a:endParaRPr sz="16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GB" sz="1600">
                <a:solidFill>
                  <a:schemeClr val="dk1"/>
                </a:solidFill>
                <a:latin typeface="Arial"/>
                <a:ea typeface="Arial"/>
                <a:cs typeface="Arial"/>
                <a:sym typeface="Arial"/>
              </a:rPr>
              <a:t>●Intel core i5</a:t>
            </a:r>
            <a:endParaRPr sz="16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GB" sz="1600">
                <a:solidFill>
                  <a:schemeClr val="dk1"/>
                </a:solidFill>
                <a:latin typeface="Arial"/>
                <a:ea typeface="Arial"/>
                <a:cs typeface="Arial"/>
                <a:sym typeface="Arial"/>
              </a:rPr>
              <a:t>●Atleast 16 GB RAM.</a:t>
            </a:r>
            <a:endParaRPr sz="16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GB" sz="1600">
                <a:solidFill>
                  <a:schemeClr val="dk1"/>
                </a:solidFill>
                <a:latin typeface="Arial"/>
                <a:ea typeface="Arial"/>
                <a:cs typeface="Arial"/>
                <a:sym typeface="Arial"/>
              </a:rPr>
              <a:t>●O.S. – Windows 10 or *Nix</a:t>
            </a:r>
            <a:endParaRPr sz="1600">
              <a:solidFill>
                <a:schemeClr val="dk1"/>
              </a:solidFill>
              <a:latin typeface="Arial"/>
              <a:ea typeface="Arial"/>
              <a:cs typeface="Arial"/>
              <a:sym typeface="Arial"/>
            </a:endParaRPr>
          </a:p>
          <a:p>
            <a:pPr indent="0" lvl="0" marL="0" rtl="0" algn="just">
              <a:lnSpc>
                <a:spcPct val="115000"/>
              </a:lnSpc>
              <a:spcBef>
                <a:spcPts val="1800"/>
              </a:spcBef>
              <a:spcAft>
                <a:spcPts val="0"/>
              </a:spcAft>
              <a:buClr>
                <a:schemeClr val="dk1"/>
              </a:buClr>
              <a:buSzPts val="1100"/>
              <a:buFont typeface="Arial"/>
              <a:buNone/>
            </a:pPr>
            <a:r>
              <a:rPr b="1" lang="en-GB" sz="1800">
                <a:solidFill>
                  <a:srgbClr val="FF0000"/>
                </a:solidFill>
                <a:latin typeface="Arial"/>
                <a:ea typeface="Arial"/>
                <a:cs typeface="Arial"/>
                <a:sym typeface="Arial"/>
              </a:rPr>
              <a:t>At System Users Side</a:t>
            </a:r>
            <a:endParaRPr b="1" sz="1800">
              <a:solidFill>
                <a:srgbClr val="FF0000"/>
              </a:solidFill>
              <a:latin typeface="Arial"/>
              <a:ea typeface="Arial"/>
              <a:cs typeface="Arial"/>
              <a:sym typeface="Arial"/>
            </a:endParaRPr>
          </a:p>
          <a:p>
            <a:pPr indent="0" lvl="0" marL="0" rtl="0" algn="just">
              <a:lnSpc>
                <a:spcPct val="115000"/>
              </a:lnSpc>
              <a:spcBef>
                <a:spcPts val="1800"/>
              </a:spcBef>
              <a:spcAft>
                <a:spcPts val="0"/>
              </a:spcAft>
              <a:buClr>
                <a:schemeClr val="dk1"/>
              </a:buClr>
              <a:buSzPts val="1100"/>
              <a:buFont typeface="Arial"/>
              <a:buNone/>
            </a:pPr>
            <a:r>
              <a:rPr lang="en-GB" sz="1600">
                <a:solidFill>
                  <a:schemeClr val="dk1"/>
                </a:solidFill>
                <a:latin typeface="Arial"/>
                <a:ea typeface="Arial"/>
                <a:cs typeface="Arial"/>
                <a:sym typeface="Arial"/>
              </a:rPr>
              <a:t>Hardware Requirements</a:t>
            </a:r>
            <a:endParaRPr sz="16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GB" sz="1700">
                <a:solidFill>
                  <a:schemeClr val="dk1"/>
                </a:solidFill>
                <a:latin typeface="Arial"/>
                <a:ea typeface="Arial"/>
                <a:cs typeface="Arial"/>
                <a:sym typeface="Arial"/>
              </a:rPr>
              <a:t>●Intel Core i3</a:t>
            </a:r>
            <a:endParaRPr sz="17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GB" sz="1700">
                <a:solidFill>
                  <a:schemeClr val="dk1"/>
                </a:solidFill>
                <a:latin typeface="Arial"/>
                <a:ea typeface="Arial"/>
                <a:cs typeface="Arial"/>
                <a:sym typeface="Arial"/>
              </a:rPr>
              <a:t>●O.S. – Windows 10 or *Nix</a:t>
            </a:r>
            <a:endParaRPr sz="17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200" name="Google Shape;200;p2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Block diagram:-</a:t>
            </a:r>
            <a:endParaRPr/>
          </a:p>
        </p:txBody>
      </p:sp>
      <p:sp>
        <p:nvSpPr>
          <p:cNvPr id="206" name="Google Shape;206;p25"/>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07" name="Google Shape;207;p25"/>
          <p:cNvPicPr preferRelativeResize="0"/>
          <p:nvPr/>
        </p:nvPicPr>
        <p:blipFill>
          <a:blip r:embed="rId3">
            <a:alphaModFix/>
          </a:blip>
          <a:stretch>
            <a:fillRect/>
          </a:stretch>
        </p:blipFill>
        <p:spPr>
          <a:xfrm>
            <a:off x="0" y="1897559"/>
            <a:ext cx="9144003" cy="3062884"/>
          </a:xfrm>
          <a:prstGeom prst="rect">
            <a:avLst/>
          </a:prstGeom>
          <a:noFill/>
          <a:ln>
            <a:noFill/>
          </a:ln>
        </p:spPr>
      </p:pic>
      <p:sp>
        <p:nvSpPr>
          <p:cNvPr id="208" name="Google Shape;208;p2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2400">
                <a:solidFill>
                  <a:schemeClr val="dk1"/>
                </a:solidFill>
                <a:latin typeface="Arial"/>
                <a:ea typeface="Arial"/>
                <a:cs typeface="Arial"/>
                <a:sym typeface="Arial"/>
              </a:rPr>
              <a:t>Data Flow Diagram</a:t>
            </a:r>
            <a:endParaRPr sz="24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214" name="Google Shape;214;p26"/>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15" name="Google Shape;215;p26"/>
          <p:cNvPicPr preferRelativeResize="0"/>
          <p:nvPr/>
        </p:nvPicPr>
        <p:blipFill>
          <a:blip r:embed="rId3">
            <a:alphaModFix/>
          </a:blip>
          <a:stretch>
            <a:fillRect/>
          </a:stretch>
        </p:blipFill>
        <p:spPr>
          <a:xfrm>
            <a:off x="0" y="1841748"/>
            <a:ext cx="9144003" cy="3174505"/>
          </a:xfrm>
          <a:prstGeom prst="rect">
            <a:avLst/>
          </a:prstGeom>
          <a:noFill/>
          <a:ln>
            <a:noFill/>
          </a:ln>
        </p:spPr>
      </p:pic>
      <p:sp>
        <p:nvSpPr>
          <p:cNvPr id="216" name="Google Shape;216;p2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7"/>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2800"/>
              <a:buNone/>
            </a:pPr>
            <a:r>
              <a:rPr lang="en-GB"/>
              <a:t>4</a:t>
            </a:r>
            <a:r>
              <a:rPr lang="en-GB"/>
              <a:t> tier architecture</a:t>
            </a:r>
            <a:endParaRPr/>
          </a:p>
        </p:txBody>
      </p:sp>
      <p:sp>
        <p:nvSpPr>
          <p:cNvPr id="222" name="Google Shape;222;p27"/>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600"/>
              </a:spcAft>
              <a:buClr>
                <a:srgbClr val="000000"/>
              </a:buClr>
              <a:buSzPts val="2200"/>
              <a:buNone/>
            </a:pPr>
            <a:r>
              <a:t/>
            </a:r>
            <a:endParaRPr/>
          </a:p>
        </p:txBody>
      </p:sp>
      <p:pic>
        <p:nvPicPr>
          <p:cNvPr id="223" name="Google Shape;223;p27"/>
          <p:cNvPicPr preferRelativeResize="0"/>
          <p:nvPr/>
        </p:nvPicPr>
        <p:blipFill>
          <a:blip r:embed="rId3">
            <a:alphaModFix/>
          </a:blip>
          <a:stretch>
            <a:fillRect/>
          </a:stretch>
        </p:blipFill>
        <p:spPr>
          <a:xfrm>
            <a:off x="522400" y="2765975"/>
            <a:ext cx="8251023" cy="1513600"/>
          </a:xfrm>
          <a:prstGeom prst="rect">
            <a:avLst/>
          </a:prstGeom>
          <a:noFill/>
          <a:ln>
            <a:noFill/>
          </a:ln>
        </p:spPr>
      </p:pic>
      <p:sp>
        <p:nvSpPr>
          <p:cNvPr id="224" name="Google Shape;224;p2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8"/>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malware detection cycle</a:t>
            </a:r>
            <a:endParaRPr/>
          </a:p>
        </p:txBody>
      </p:sp>
      <p:sp>
        <p:nvSpPr>
          <p:cNvPr id="230" name="Google Shape;230;p28"/>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31" name="Google Shape;231;p28"/>
          <p:cNvPicPr preferRelativeResize="0"/>
          <p:nvPr/>
        </p:nvPicPr>
        <p:blipFill>
          <a:blip r:embed="rId3">
            <a:alphaModFix/>
          </a:blip>
          <a:stretch>
            <a:fillRect/>
          </a:stretch>
        </p:blipFill>
        <p:spPr>
          <a:xfrm>
            <a:off x="0" y="1348383"/>
            <a:ext cx="9144003" cy="4161236"/>
          </a:xfrm>
          <a:prstGeom prst="rect">
            <a:avLst/>
          </a:prstGeom>
          <a:noFill/>
          <a:ln>
            <a:noFill/>
          </a:ln>
        </p:spPr>
      </p:pic>
      <p:sp>
        <p:nvSpPr>
          <p:cNvPr id="232" name="Google Shape;232;p2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9"/>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GUI using python tkinter</a:t>
            </a:r>
            <a:endParaRPr/>
          </a:p>
        </p:txBody>
      </p:sp>
      <p:sp>
        <p:nvSpPr>
          <p:cNvPr id="238" name="Google Shape;238;p29"/>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9"/>
          <p:cNvSpPr txBox="1"/>
          <p:nvPr/>
        </p:nvSpPr>
        <p:spPr>
          <a:xfrm>
            <a:off x="281275" y="1218900"/>
            <a:ext cx="34692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900">
                <a:latin typeface="Archivo Narrow"/>
                <a:ea typeface="Archivo Narrow"/>
                <a:cs typeface="Archivo Narrow"/>
                <a:sym typeface="Archivo Narrow"/>
              </a:rPr>
              <a:t>Screenshot 1:</a:t>
            </a:r>
            <a:endParaRPr sz="1900">
              <a:latin typeface="Archivo Narrow"/>
              <a:ea typeface="Archivo Narrow"/>
              <a:cs typeface="Archivo Narrow"/>
              <a:sym typeface="Archivo Narrow"/>
            </a:endParaRPr>
          </a:p>
        </p:txBody>
      </p:sp>
      <p:pic>
        <p:nvPicPr>
          <p:cNvPr id="240" name="Google Shape;240;p29"/>
          <p:cNvPicPr preferRelativeResize="0"/>
          <p:nvPr/>
        </p:nvPicPr>
        <p:blipFill>
          <a:blip r:embed="rId3">
            <a:alphaModFix/>
          </a:blip>
          <a:stretch>
            <a:fillRect/>
          </a:stretch>
        </p:blipFill>
        <p:spPr>
          <a:xfrm>
            <a:off x="311700" y="1713675"/>
            <a:ext cx="8520600" cy="4555200"/>
          </a:xfrm>
          <a:prstGeom prst="rect">
            <a:avLst/>
          </a:prstGeom>
          <a:noFill/>
          <a:ln>
            <a:noFill/>
          </a:ln>
        </p:spPr>
      </p:pic>
      <p:sp>
        <p:nvSpPr>
          <p:cNvPr id="241" name="Google Shape;241;p2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0"/>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Screenshot 2:</a:t>
            </a:r>
            <a:endParaRPr/>
          </a:p>
        </p:txBody>
      </p:sp>
      <p:sp>
        <p:nvSpPr>
          <p:cNvPr id="247" name="Google Shape;247;p30"/>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48" name="Google Shape;248;p30"/>
          <p:cNvPicPr preferRelativeResize="0"/>
          <p:nvPr/>
        </p:nvPicPr>
        <p:blipFill>
          <a:blip r:embed="rId3">
            <a:alphaModFix/>
          </a:blip>
          <a:stretch>
            <a:fillRect/>
          </a:stretch>
        </p:blipFill>
        <p:spPr>
          <a:xfrm>
            <a:off x="311700" y="1356875"/>
            <a:ext cx="8520600" cy="4881800"/>
          </a:xfrm>
          <a:prstGeom prst="rect">
            <a:avLst/>
          </a:prstGeom>
          <a:noFill/>
          <a:ln>
            <a:noFill/>
          </a:ln>
        </p:spPr>
      </p:pic>
      <p:sp>
        <p:nvSpPr>
          <p:cNvPr id="249" name="Google Shape;249;p3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1"/>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Screenshot 3:</a:t>
            </a:r>
            <a:endParaRPr/>
          </a:p>
        </p:txBody>
      </p:sp>
      <p:sp>
        <p:nvSpPr>
          <p:cNvPr id="255" name="Google Shape;255;p31"/>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56" name="Google Shape;256;p31"/>
          <p:cNvPicPr preferRelativeResize="0"/>
          <p:nvPr/>
        </p:nvPicPr>
        <p:blipFill>
          <a:blip r:embed="rId3">
            <a:alphaModFix/>
          </a:blip>
          <a:stretch>
            <a:fillRect/>
          </a:stretch>
        </p:blipFill>
        <p:spPr>
          <a:xfrm>
            <a:off x="311700" y="1242475"/>
            <a:ext cx="8520600" cy="5143500"/>
          </a:xfrm>
          <a:prstGeom prst="rect">
            <a:avLst/>
          </a:prstGeom>
          <a:noFill/>
          <a:ln>
            <a:noFill/>
          </a:ln>
        </p:spPr>
      </p:pic>
      <p:sp>
        <p:nvSpPr>
          <p:cNvPr id="257" name="Google Shape;257;p3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4"/>
          <p:cNvSpPr txBox="1"/>
          <p:nvPr>
            <p:ph type="ctrTitle"/>
          </p:nvPr>
        </p:nvSpPr>
        <p:spPr>
          <a:xfrm rot="179336">
            <a:off x="311659" y="3403334"/>
            <a:ext cx="8520791" cy="51371"/>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00000"/>
              <a:buNone/>
            </a:pPr>
            <a:r>
              <a:t/>
            </a:r>
            <a:endParaRPr/>
          </a:p>
        </p:txBody>
      </p:sp>
      <p:sp>
        <p:nvSpPr>
          <p:cNvPr id="121" name="Google Shape;121;p14"/>
          <p:cNvSpPr txBox="1"/>
          <p:nvPr>
            <p:ph idx="1" type="subTitle"/>
          </p:nvPr>
        </p:nvSpPr>
        <p:spPr>
          <a:xfrm>
            <a:off x="311700" y="3402177"/>
            <a:ext cx="8520600" cy="2022600"/>
          </a:xfrm>
          <a:prstGeom prst="rect">
            <a:avLst/>
          </a:prstGeom>
          <a:noFill/>
          <a:ln>
            <a:noFill/>
          </a:ln>
        </p:spPr>
        <p:txBody>
          <a:bodyPr anchorCtr="0" anchor="t" bIns="91425" lIns="91425" spcFirstLastPara="1" rIns="91425" wrap="square" tIns="91425">
            <a:noAutofit/>
          </a:bodyPr>
          <a:lstStyle/>
          <a:p>
            <a:pPr indent="0" lvl="0" marL="1534160" marR="1821179" rtl="0" algn="r">
              <a:lnSpc>
                <a:spcPct val="150000"/>
              </a:lnSpc>
              <a:spcBef>
                <a:spcPts val="1840"/>
              </a:spcBef>
              <a:spcAft>
                <a:spcPts val="0"/>
              </a:spcAft>
              <a:buClr>
                <a:schemeClr val="dk1"/>
              </a:buClr>
              <a:buSzPts val="1100"/>
              <a:buFont typeface="Arial"/>
              <a:buNone/>
            </a:pPr>
            <a:r>
              <a:rPr b="1" lang="en-GB" sz="1600">
                <a:solidFill>
                  <a:schemeClr val="dk1"/>
                </a:solidFill>
                <a:latin typeface="Times New Roman"/>
                <a:ea typeface="Times New Roman"/>
                <a:cs typeface="Times New Roman"/>
                <a:sym typeface="Times New Roman"/>
              </a:rPr>
              <a:t>By:</a:t>
            </a:r>
            <a:endParaRPr b="1" sz="1600">
              <a:solidFill>
                <a:schemeClr val="dk1"/>
              </a:solidFill>
              <a:latin typeface="Times New Roman"/>
              <a:ea typeface="Times New Roman"/>
              <a:cs typeface="Times New Roman"/>
              <a:sym typeface="Times New Roman"/>
            </a:endParaRPr>
          </a:p>
          <a:p>
            <a:pPr indent="0" lvl="0" marL="1539875" marR="1821179" rtl="0" algn="r">
              <a:lnSpc>
                <a:spcPct val="150000"/>
              </a:lnSpc>
              <a:spcBef>
                <a:spcPts val="0"/>
              </a:spcBef>
              <a:spcAft>
                <a:spcPts val="0"/>
              </a:spcAft>
              <a:buClr>
                <a:schemeClr val="dk1"/>
              </a:buClr>
              <a:buSzPts val="1100"/>
              <a:buNone/>
            </a:pPr>
            <a:r>
              <a:rPr b="1" lang="en-GB" sz="1600">
                <a:solidFill>
                  <a:schemeClr val="dk1"/>
                </a:solidFill>
                <a:latin typeface="Times New Roman"/>
                <a:ea typeface="Times New Roman"/>
                <a:cs typeface="Times New Roman"/>
                <a:sym typeface="Times New Roman"/>
              </a:rPr>
              <a:t>Achintya Vatsraj(1941101 ) </a:t>
            </a:r>
            <a:endParaRPr b="1" sz="1600">
              <a:solidFill>
                <a:schemeClr val="dk1"/>
              </a:solidFill>
              <a:latin typeface="Times New Roman"/>
              <a:ea typeface="Times New Roman"/>
              <a:cs typeface="Times New Roman"/>
              <a:sym typeface="Times New Roman"/>
            </a:endParaRPr>
          </a:p>
          <a:p>
            <a:pPr indent="0" lvl="0" marL="1539875" marR="1821179" rtl="0" algn="r">
              <a:lnSpc>
                <a:spcPct val="150000"/>
              </a:lnSpc>
              <a:spcBef>
                <a:spcPts val="0"/>
              </a:spcBef>
              <a:spcAft>
                <a:spcPts val="0"/>
              </a:spcAft>
              <a:buClr>
                <a:schemeClr val="dk1"/>
              </a:buClr>
              <a:buSzPts val="1100"/>
              <a:buFont typeface="Arial"/>
              <a:buNone/>
            </a:pPr>
            <a:r>
              <a:rPr b="1" lang="en-GB" sz="1600">
                <a:solidFill>
                  <a:schemeClr val="dk1"/>
                </a:solidFill>
                <a:latin typeface="Times New Roman"/>
                <a:ea typeface="Times New Roman"/>
                <a:cs typeface="Times New Roman"/>
                <a:sym typeface="Times New Roman"/>
              </a:rPr>
              <a:t>Kaushik( 1941116 )</a:t>
            </a:r>
            <a:endParaRPr b="1" sz="1600">
              <a:solidFill>
                <a:schemeClr val="dk1"/>
              </a:solidFill>
              <a:latin typeface="Times New Roman"/>
              <a:ea typeface="Times New Roman"/>
              <a:cs typeface="Times New Roman"/>
              <a:sym typeface="Times New Roman"/>
            </a:endParaRPr>
          </a:p>
          <a:p>
            <a:pPr indent="0" lvl="0" marL="1539240" marR="1821179" rtl="0" algn="r">
              <a:lnSpc>
                <a:spcPct val="150000"/>
              </a:lnSpc>
              <a:spcBef>
                <a:spcPts val="5"/>
              </a:spcBef>
              <a:spcAft>
                <a:spcPts val="0"/>
              </a:spcAft>
              <a:buClr>
                <a:schemeClr val="dk1"/>
              </a:buClr>
              <a:buSzPts val="1100"/>
              <a:buFont typeface="Arial"/>
              <a:buNone/>
            </a:pPr>
            <a:r>
              <a:rPr b="1" lang="en-GB" sz="1600">
                <a:solidFill>
                  <a:schemeClr val="dk1"/>
                </a:solidFill>
                <a:latin typeface="Times New Roman"/>
                <a:ea typeface="Times New Roman"/>
                <a:cs typeface="Times New Roman"/>
                <a:sym typeface="Times New Roman"/>
              </a:rPr>
              <a:t>Keerthan Gowda M(1941117 )</a:t>
            </a:r>
            <a:endParaRPr b="1" sz="1600">
              <a:solidFill>
                <a:schemeClr val="dk1"/>
              </a:solidFill>
              <a:latin typeface="Times New Roman"/>
              <a:ea typeface="Times New Roman"/>
              <a:cs typeface="Times New Roman"/>
              <a:sym typeface="Times New Roman"/>
            </a:endParaRPr>
          </a:p>
          <a:p>
            <a:pPr indent="0" lvl="0" marL="1539240" marR="1821179" rtl="0" algn="r">
              <a:lnSpc>
                <a:spcPct val="150000"/>
              </a:lnSpc>
              <a:spcBef>
                <a:spcPts val="5"/>
              </a:spcBef>
              <a:spcAft>
                <a:spcPts val="0"/>
              </a:spcAft>
              <a:buClr>
                <a:schemeClr val="dk1"/>
              </a:buClr>
              <a:buSzPts val="1100"/>
              <a:buFont typeface="Arial"/>
              <a:buNone/>
            </a:pPr>
            <a:r>
              <a:rPr b="1" lang="en-GB" sz="1600">
                <a:solidFill>
                  <a:schemeClr val="dk1"/>
                </a:solidFill>
                <a:latin typeface="Times New Roman"/>
                <a:ea typeface="Times New Roman"/>
                <a:cs typeface="Times New Roman"/>
                <a:sym typeface="Times New Roman"/>
              </a:rPr>
              <a:t> Vijetha Shravya(1941166 )</a:t>
            </a:r>
            <a:endParaRPr b="1" sz="16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rgbClr val="000000"/>
              </a:buClr>
              <a:buSzPts val="2800"/>
              <a:buNone/>
            </a:pPr>
            <a:r>
              <a:t/>
            </a:r>
            <a:endParaRPr/>
          </a:p>
        </p:txBody>
      </p:sp>
      <p:sp>
        <p:nvSpPr>
          <p:cNvPr id="122" name="Google Shape;122;p14"/>
          <p:cNvSpPr txBox="1"/>
          <p:nvPr/>
        </p:nvSpPr>
        <p:spPr>
          <a:xfrm>
            <a:off x="203125" y="5304250"/>
            <a:ext cx="7635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900">
                <a:latin typeface="Archivo Narrow"/>
                <a:ea typeface="Archivo Narrow"/>
                <a:cs typeface="Archivo Narrow"/>
                <a:sym typeface="Archivo Narrow"/>
              </a:rPr>
              <a:t>Guided</a:t>
            </a:r>
            <a:r>
              <a:rPr b="1" lang="en-GB" sz="1900">
                <a:latin typeface="Archivo Narrow"/>
                <a:ea typeface="Archivo Narrow"/>
                <a:cs typeface="Archivo Narrow"/>
                <a:sym typeface="Archivo Narrow"/>
              </a:rPr>
              <a:t> by : Ummesalma M</a:t>
            </a:r>
            <a:endParaRPr b="1" sz="1900">
              <a:latin typeface="Archivo Narrow"/>
              <a:ea typeface="Archivo Narrow"/>
              <a:cs typeface="Archivo Narrow"/>
              <a:sym typeface="Archivo Narrow"/>
            </a:endParaRPr>
          </a:p>
        </p:txBody>
      </p:sp>
      <p:pic>
        <p:nvPicPr>
          <p:cNvPr id="123" name="Google Shape;123;p14"/>
          <p:cNvPicPr preferRelativeResize="0"/>
          <p:nvPr/>
        </p:nvPicPr>
        <p:blipFill>
          <a:blip r:embed="rId3">
            <a:alphaModFix/>
          </a:blip>
          <a:stretch>
            <a:fillRect/>
          </a:stretch>
        </p:blipFill>
        <p:spPr>
          <a:xfrm>
            <a:off x="203113" y="1165325"/>
            <a:ext cx="8737776" cy="4741675"/>
          </a:xfrm>
          <a:prstGeom prst="rect">
            <a:avLst/>
          </a:prstGeom>
          <a:noFill/>
          <a:ln>
            <a:noFill/>
          </a:ln>
        </p:spPr>
      </p:pic>
      <p:sp>
        <p:nvSpPr>
          <p:cNvPr id="124" name="Google Shape;124;p14"/>
          <p:cNvSpPr txBox="1"/>
          <p:nvPr/>
        </p:nvSpPr>
        <p:spPr>
          <a:xfrm>
            <a:off x="2598525" y="308075"/>
            <a:ext cx="32013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3600"/>
              <a:buFont typeface="Arial"/>
              <a:buNone/>
            </a:pPr>
            <a:r>
              <a:rPr b="1" lang="en-GB" sz="3600">
                <a:solidFill>
                  <a:schemeClr val="dk1"/>
                </a:solidFill>
                <a:latin typeface="Archivo Narrow"/>
                <a:ea typeface="Archivo Narrow"/>
                <a:cs typeface="Archivo Narrow"/>
                <a:sym typeface="Archivo Narrow"/>
              </a:rPr>
              <a:t>MALSMART</a:t>
            </a:r>
            <a:endParaRPr>
              <a:latin typeface="Archivo Narrow"/>
              <a:ea typeface="Archivo Narrow"/>
              <a:cs typeface="Archivo Narrow"/>
              <a:sym typeface="Archivo Narrow"/>
            </a:endParaRPr>
          </a:p>
        </p:txBody>
      </p:sp>
      <p:sp>
        <p:nvSpPr>
          <p:cNvPr id="125" name="Google Shape;125;p14"/>
          <p:cNvSpPr/>
          <p:nvPr/>
        </p:nvSpPr>
        <p:spPr>
          <a:xfrm>
            <a:off x="2866425" y="2491375"/>
            <a:ext cx="5505300" cy="2933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2100">
                <a:solidFill>
                  <a:schemeClr val="dk1"/>
                </a:solidFill>
              </a:rPr>
              <a:t>Team:-</a:t>
            </a:r>
            <a:endParaRPr sz="2100">
              <a:solidFill>
                <a:schemeClr val="dk1"/>
              </a:solidFill>
            </a:endParaRPr>
          </a:p>
          <a:p>
            <a:pPr indent="0" lvl="0" marL="0" rtl="0" algn="l">
              <a:lnSpc>
                <a:spcPct val="115000"/>
              </a:lnSpc>
              <a:spcBef>
                <a:spcPts val="0"/>
              </a:spcBef>
              <a:spcAft>
                <a:spcPts val="0"/>
              </a:spcAft>
              <a:buNone/>
            </a:pPr>
            <a:r>
              <a:t/>
            </a:r>
            <a:endParaRPr sz="2100">
              <a:solidFill>
                <a:schemeClr val="dk1"/>
              </a:solidFill>
            </a:endParaRPr>
          </a:p>
          <a:p>
            <a:pPr indent="-361950" lvl="0" marL="457200" rtl="0" algn="l">
              <a:lnSpc>
                <a:spcPct val="115000"/>
              </a:lnSpc>
              <a:spcBef>
                <a:spcPts val="0"/>
              </a:spcBef>
              <a:spcAft>
                <a:spcPts val="0"/>
              </a:spcAft>
              <a:buClr>
                <a:schemeClr val="dk1"/>
              </a:buClr>
              <a:buSzPts val="2100"/>
              <a:buChar char="●"/>
            </a:pPr>
            <a:r>
              <a:rPr lang="en-GB" sz="2100">
                <a:solidFill>
                  <a:schemeClr val="dk1"/>
                </a:solidFill>
              </a:rPr>
              <a:t>ACHINTYA VATSRAJ(1941101)</a:t>
            </a:r>
            <a:endParaRPr sz="2100">
              <a:solidFill>
                <a:schemeClr val="dk1"/>
              </a:solidFill>
            </a:endParaRPr>
          </a:p>
          <a:p>
            <a:pPr indent="-361950" lvl="0" marL="457200" rtl="0" algn="l">
              <a:lnSpc>
                <a:spcPct val="115000"/>
              </a:lnSpc>
              <a:spcBef>
                <a:spcPts val="0"/>
              </a:spcBef>
              <a:spcAft>
                <a:spcPts val="0"/>
              </a:spcAft>
              <a:buClr>
                <a:schemeClr val="dk1"/>
              </a:buClr>
              <a:buSzPts val="2100"/>
              <a:buChar char="●"/>
            </a:pPr>
            <a:r>
              <a:rPr lang="en-GB" sz="2100">
                <a:solidFill>
                  <a:schemeClr val="dk1"/>
                </a:solidFill>
              </a:rPr>
              <a:t>KAUSHIK(1941116)</a:t>
            </a:r>
            <a:endParaRPr sz="2100">
              <a:solidFill>
                <a:schemeClr val="dk1"/>
              </a:solidFill>
            </a:endParaRPr>
          </a:p>
          <a:p>
            <a:pPr indent="-361950" lvl="0" marL="457200" rtl="0" algn="l">
              <a:lnSpc>
                <a:spcPct val="115000"/>
              </a:lnSpc>
              <a:spcBef>
                <a:spcPts val="0"/>
              </a:spcBef>
              <a:spcAft>
                <a:spcPts val="0"/>
              </a:spcAft>
              <a:buClr>
                <a:schemeClr val="dk1"/>
              </a:buClr>
              <a:buSzPts val="2100"/>
              <a:buChar char="●"/>
            </a:pPr>
            <a:r>
              <a:rPr lang="en-GB" sz="2100">
                <a:solidFill>
                  <a:schemeClr val="dk1"/>
                </a:solidFill>
              </a:rPr>
              <a:t>KEERTHAN GOWDA M(1941117)</a:t>
            </a:r>
            <a:endParaRPr sz="2100">
              <a:solidFill>
                <a:schemeClr val="dk1"/>
              </a:solidFill>
            </a:endParaRPr>
          </a:p>
          <a:p>
            <a:pPr indent="-361950" lvl="0" marL="457200" rtl="0" algn="l">
              <a:lnSpc>
                <a:spcPct val="115000"/>
              </a:lnSpc>
              <a:spcBef>
                <a:spcPts val="0"/>
              </a:spcBef>
              <a:spcAft>
                <a:spcPts val="0"/>
              </a:spcAft>
              <a:buClr>
                <a:schemeClr val="dk1"/>
              </a:buClr>
              <a:buSzPts val="2100"/>
              <a:buChar char="●"/>
            </a:pPr>
            <a:r>
              <a:rPr lang="en-GB" sz="2100">
                <a:solidFill>
                  <a:schemeClr val="dk1"/>
                </a:solidFill>
              </a:rPr>
              <a:t>VIJETHA SHRAVYA(1941166)</a:t>
            </a:r>
            <a:endParaRPr sz="2100">
              <a:solidFill>
                <a:schemeClr val="dk1"/>
              </a:solidFill>
            </a:endParaRPr>
          </a:p>
          <a:p>
            <a:pPr indent="0" lvl="0" marL="0" rtl="0" algn="l">
              <a:spcBef>
                <a:spcPts val="0"/>
              </a:spcBef>
              <a:spcAft>
                <a:spcPts val="0"/>
              </a:spcAft>
              <a:buNone/>
            </a:pPr>
            <a:r>
              <a:t/>
            </a:r>
            <a:endParaRPr sz="2100">
              <a:solidFill>
                <a:srgbClr val="FF0000"/>
              </a:solidFill>
            </a:endParaRPr>
          </a:p>
        </p:txBody>
      </p:sp>
      <p:sp>
        <p:nvSpPr>
          <p:cNvPr id="126" name="Google Shape;126;p14"/>
          <p:cNvSpPr/>
          <p:nvPr/>
        </p:nvSpPr>
        <p:spPr>
          <a:xfrm>
            <a:off x="428625" y="5438175"/>
            <a:ext cx="4058700" cy="47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1700"/>
              <a:t>Under the guidance of </a:t>
            </a:r>
            <a:r>
              <a:rPr b="1" lang="en-GB" sz="1700">
                <a:solidFill>
                  <a:srgbClr val="222222"/>
                </a:solidFill>
                <a:highlight>
                  <a:srgbClr val="FFFFFF"/>
                </a:highlight>
              </a:rPr>
              <a:t>Ummesalma M</a:t>
            </a:r>
            <a:endParaRPr b="1" sz="1700"/>
          </a:p>
        </p:txBody>
      </p:sp>
      <p:sp>
        <p:nvSpPr>
          <p:cNvPr id="127" name="Google Shape;127;p1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2"/>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Screenshot 4:</a:t>
            </a:r>
            <a:endParaRPr/>
          </a:p>
        </p:txBody>
      </p:sp>
      <p:sp>
        <p:nvSpPr>
          <p:cNvPr id="263" name="Google Shape;263;p32"/>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64" name="Google Shape;264;p32"/>
          <p:cNvPicPr preferRelativeResize="0"/>
          <p:nvPr/>
        </p:nvPicPr>
        <p:blipFill>
          <a:blip r:embed="rId3">
            <a:alphaModFix/>
          </a:blip>
          <a:stretch>
            <a:fillRect/>
          </a:stretch>
        </p:blipFill>
        <p:spPr>
          <a:xfrm>
            <a:off x="311700" y="1268875"/>
            <a:ext cx="8520600" cy="4928251"/>
          </a:xfrm>
          <a:prstGeom prst="rect">
            <a:avLst/>
          </a:prstGeom>
          <a:noFill/>
          <a:ln>
            <a:noFill/>
          </a:ln>
        </p:spPr>
      </p:pic>
      <p:sp>
        <p:nvSpPr>
          <p:cNvPr id="265" name="Google Shape;265;p3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3"/>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Screenshot :</a:t>
            </a:r>
            <a:endParaRPr/>
          </a:p>
        </p:txBody>
      </p:sp>
      <p:sp>
        <p:nvSpPr>
          <p:cNvPr id="271" name="Google Shape;271;p33"/>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72" name="Google Shape;272;p33"/>
          <p:cNvPicPr preferRelativeResize="0"/>
          <p:nvPr/>
        </p:nvPicPr>
        <p:blipFill rotWithShape="1">
          <a:blip r:embed="rId3">
            <a:alphaModFix/>
          </a:blip>
          <a:srcRect b="21095" l="12451" r="47704" t="7029"/>
          <a:stretch/>
        </p:blipFill>
        <p:spPr>
          <a:xfrm>
            <a:off x="2035975" y="1902025"/>
            <a:ext cx="3643325" cy="3696899"/>
          </a:xfrm>
          <a:prstGeom prst="rect">
            <a:avLst/>
          </a:prstGeom>
          <a:noFill/>
          <a:ln>
            <a:noFill/>
          </a:ln>
        </p:spPr>
      </p:pic>
      <p:sp>
        <p:nvSpPr>
          <p:cNvPr id="273" name="Google Shape;273;p3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Screenshot :</a:t>
            </a:r>
            <a:endParaRPr/>
          </a:p>
        </p:txBody>
      </p:sp>
      <p:sp>
        <p:nvSpPr>
          <p:cNvPr id="279" name="Google Shape;279;p34"/>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80" name="Google Shape;280;p34"/>
          <p:cNvPicPr preferRelativeResize="0"/>
          <p:nvPr/>
        </p:nvPicPr>
        <p:blipFill rotWithShape="1">
          <a:blip r:embed="rId3">
            <a:alphaModFix/>
          </a:blip>
          <a:srcRect b="14063" l="3408" r="25735" t="3645"/>
          <a:stretch/>
        </p:blipFill>
        <p:spPr>
          <a:xfrm>
            <a:off x="1332338" y="1593950"/>
            <a:ext cx="6479323" cy="4232674"/>
          </a:xfrm>
          <a:prstGeom prst="rect">
            <a:avLst/>
          </a:prstGeom>
          <a:noFill/>
          <a:ln>
            <a:noFill/>
          </a:ln>
        </p:spPr>
      </p:pic>
      <p:sp>
        <p:nvSpPr>
          <p:cNvPr id="281" name="Google Shape;281;p3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Screenshot 5:</a:t>
            </a:r>
            <a:endParaRPr/>
          </a:p>
        </p:txBody>
      </p:sp>
      <p:sp>
        <p:nvSpPr>
          <p:cNvPr id="287" name="Google Shape;287;p35"/>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88" name="Google Shape;288;p35"/>
          <p:cNvPicPr preferRelativeResize="0"/>
          <p:nvPr/>
        </p:nvPicPr>
        <p:blipFill>
          <a:blip r:embed="rId3">
            <a:alphaModFix/>
          </a:blip>
          <a:stretch>
            <a:fillRect/>
          </a:stretch>
        </p:blipFill>
        <p:spPr>
          <a:xfrm>
            <a:off x="311700" y="1350100"/>
            <a:ext cx="8520600" cy="4928251"/>
          </a:xfrm>
          <a:prstGeom prst="rect">
            <a:avLst/>
          </a:prstGeom>
          <a:noFill/>
          <a:ln>
            <a:noFill/>
          </a:ln>
        </p:spPr>
      </p:pic>
      <p:sp>
        <p:nvSpPr>
          <p:cNvPr id="289" name="Google Shape;289;p3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Screenshot 6:</a:t>
            </a:r>
            <a:endParaRPr/>
          </a:p>
        </p:txBody>
      </p:sp>
      <p:sp>
        <p:nvSpPr>
          <p:cNvPr id="295" name="Google Shape;295;p36"/>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pic>
        <p:nvPicPr>
          <p:cNvPr id="297" name="Google Shape;297;p36"/>
          <p:cNvPicPr preferRelativeResize="0"/>
          <p:nvPr/>
        </p:nvPicPr>
        <p:blipFill>
          <a:blip r:embed="rId3">
            <a:alphaModFix/>
          </a:blip>
          <a:stretch>
            <a:fillRect/>
          </a:stretch>
        </p:blipFill>
        <p:spPr>
          <a:xfrm>
            <a:off x="0" y="1356872"/>
            <a:ext cx="9144000" cy="460650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7"/>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Screenshot :</a:t>
            </a:r>
            <a:endParaRPr/>
          </a:p>
        </p:txBody>
      </p:sp>
      <p:sp>
        <p:nvSpPr>
          <p:cNvPr id="303" name="Google Shape;303;p37"/>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04" name="Google Shape;304;p37"/>
          <p:cNvPicPr preferRelativeResize="0"/>
          <p:nvPr/>
        </p:nvPicPr>
        <p:blipFill rotWithShape="1">
          <a:blip r:embed="rId3">
            <a:alphaModFix/>
          </a:blip>
          <a:srcRect b="-9715" l="3040" r="-9706" t="4573"/>
          <a:stretch/>
        </p:blipFill>
        <p:spPr>
          <a:xfrm>
            <a:off x="83900" y="1710750"/>
            <a:ext cx="9940949" cy="4929174"/>
          </a:xfrm>
          <a:prstGeom prst="rect">
            <a:avLst/>
          </a:prstGeom>
          <a:noFill/>
          <a:ln>
            <a:noFill/>
          </a:ln>
        </p:spPr>
      </p:pic>
      <p:sp>
        <p:nvSpPr>
          <p:cNvPr id="305" name="Google Shape;305;p3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8"/>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Screenshot :</a:t>
            </a:r>
            <a:endParaRPr/>
          </a:p>
        </p:txBody>
      </p:sp>
      <p:sp>
        <p:nvSpPr>
          <p:cNvPr id="311" name="Google Shape;311;p38"/>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12" name="Google Shape;312;p38"/>
          <p:cNvPicPr preferRelativeResize="0"/>
          <p:nvPr/>
        </p:nvPicPr>
        <p:blipFill rotWithShape="1">
          <a:blip r:embed="rId3">
            <a:alphaModFix/>
          </a:blip>
          <a:srcRect b="7294" l="-5710" r="41550" t="-3651"/>
          <a:stretch/>
        </p:blipFill>
        <p:spPr>
          <a:xfrm>
            <a:off x="-608200" y="1044775"/>
            <a:ext cx="9752198" cy="4955974"/>
          </a:xfrm>
          <a:prstGeom prst="rect">
            <a:avLst/>
          </a:prstGeom>
          <a:noFill/>
          <a:ln>
            <a:noFill/>
          </a:ln>
        </p:spPr>
      </p:pic>
      <p:sp>
        <p:nvSpPr>
          <p:cNvPr id="313" name="Google Shape;313;p3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9"/>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Screenshot :</a:t>
            </a:r>
            <a:endParaRPr/>
          </a:p>
        </p:txBody>
      </p:sp>
      <p:sp>
        <p:nvSpPr>
          <p:cNvPr id="319" name="Google Shape;319;p39"/>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20" name="Google Shape;320;p39"/>
          <p:cNvPicPr preferRelativeResize="0"/>
          <p:nvPr/>
        </p:nvPicPr>
        <p:blipFill>
          <a:blip r:embed="rId3">
            <a:alphaModFix/>
          </a:blip>
          <a:stretch>
            <a:fillRect/>
          </a:stretch>
        </p:blipFill>
        <p:spPr>
          <a:xfrm>
            <a:off x="0" y="593374"/>
            <a:ext cx="9144001" cy="5406324"/>
          </a:xfrm>
          <a:prstGeom prst="rect">
            <a:avLst/>
          </a:prstGeom>
          <a:noFill/>
          <a:ln>
            <a:noFill/>
          </a:ln>
        </p:spPr>
      </p:pic>
      <p:sp>
        <p:nvSpPr>
          <p:cNvPr id="321" name="Google Shape;321;p3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0"/>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Screenshot :</a:t>
            </a:r>
            <a:endParaRPr/>
          </a:p>
        </p:txBody>
      </p:sp>
      <p:sp>
        <p:nvSpPr>
          <p:cNvPr id="327" name="Google Shape;327;p40"/>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28" name="Google Shape;328;p40"/>
          <p:cNvPicPr preferRelativeResize="0"/>
          <p:nvPr/>
        </p:nvPicPr>
        <p:blipFill>
          <a:blip r:embed="rId3">
            <a:alphaModFix/>
          </a:blip>
          <a:stretch>
            <a:fillRect/>
          </a:stretch>
        </p:blipFill>
        <p:spPr>
          <a:xfrm>
            <a:off x="0" y="721234"/>
            <a:ext cx="9143998" cy="5415532"/>
          </a:xfrm>
          <a:prstGeom prst="rect">
            <a:avLst/>
          </a:prstGeom>
          <a:noFill/>
          <a:ln>
            <a:noFill/>
          </a:ln>
        </p:spPr>
      </p:pic>
      <p:sp>
        <p:nvSpPr>
          <p:cNvPr id="329" name="Google Shape;329;p4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1"/>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Screenshot :</a:t>
            </a:r>
            <a:endParaRPr/>
          </a:p>
        </p:txBody>
      </p:sp>
      <p:sp>
        <p:nvSpPr>
          <p:cNvPr id="335" name="Google Shape;335;p41"/>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36" name="Google Shape;336;p41"/>
          <p:cNvPicPr preferRelativeResize="0"/>
          <p:nvPr/>
        </p:nvPicPr>
        <p:blipFill>
          <a:blip r:embed="rId3">
            <a:alphaModFix/>
          </a:blip>
          <a:stretch>
            <a:fillRect/>
          </a:stretch>
        </p:blipFill>
        <p:spPr>
          <a:xfrm>
            <a:off x="0" y="733508"/>
            <a:ext cx="9144001" cy="5390985"/>
          </a:xfrm>
          <a:prstGeom prst="rect">
            <a:avLst/>
          </a:prstGeom>
          <a:noFill/>
          <a:ln>
            <a:noFill/>
          </a:ln>
        </p:spPr>
      </p:pic>
      <p:sp>
        <p:nvSpPr>
          <p:cNvPr id="337" name="Google Shape;337;p4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5"/>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5"/>
          <p:cNvSpPr/>
          <p:nvPr/>
        </p:nvSpPr>
        <p:spPr>
          <a:xfrm>
            <a:off x="951050" y="669725"/>
            <a:ext cx="7072200" cy="62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GB" sz="2800">
                <a:solidFill>
                  <a:schemeClr val="dk1"/>
                </a:solidFill>
              </a:rPr>
              <a:t>Our Domain:- Client Side Cyber Security</a:t>
            </a:r>
            <a:endParaRPr>
              <a:highlight>
                <a:schemeClr val="lt1"/>
              </a:highlight>
            </a:endParaRPr>
          </a:p>
        </p:txBody>
      </p:sp>
      <p:pic>
        <p:nvPicPr>
          <p:cNvPr id="134" name="Google Shape;134;p15"/>
          <p:cNvPicPr preferRelativeResize="0"/>
          <p:nvPr/>
        </p:nvPicPr>
        <p:blipFill>
          <a:blip r:embed="rId3">
            <a:alphaModFix/>
          </a:blip>
          <a:stretch>
            <a:fillRect/>
          </a:stretch>
        </p:blipFill>
        <p:spPr>
          <a:xfrm>
            <a:off x="311700" y="1536625"/>
            <a:ext cx="8585575" cy="4779025"/>
          </a:xfrm>
          <a:prstGeom prst="rect">
            <a:avLst/>
          </a:prstGeom>
          <a:noFill/>
          <a:ln>
            <a:noFill/>
          </a:ln>
        </p:spPr>
      </p:pic>
      <p:sp>
        <p:nvSpPr>
          <p:cNvPr id="135" name="Google Shape;135;p1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2"/>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Screenshot :</a:t>
            </a:r>
            <a:endParaRPr/>
          </a:p>
        </p:txBody>
      </p:sp>
      <p:sp>
        <p:nvSpPr>
          <p:cNvPr id="343" name="Google Shape;343;p42"/>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44" name="Google Shape;344;p42"/>
          <p:cNvPicPr preferRelativeResize="0"/>
          <p:nvPr/>
        </p:nvPicPr>
        <p:blipFill>
          <a:blip r:embed="rId3">
            <a:alphaModFix/>
          </a:blip>
          <a:stretch>
            <a:fillRect/>
          </a:stretch>
        </p:blipFill>
        <p:spPr>
          <a:xfrm>
            <a:off x="0" y="1356875"/>
            <a:ext cx="9144002" cy="4555199"/>
          </a:xfrm>
          <a:prstGeom prst="rect">
            <a:avLst/>
          </a:prstGeom>
          <a:noFill/>
          <a:ln>
            <a:noFill/>
          </a:ln>
        </p:spPr>
      </p:pic>
      <p:sp>
        <p:nvSpPr>
          <p:cNvPr id="345" name="Google Shape;345;p4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3"/>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Screenshot :</a:t>
            </a:r>
            <a:endParaRPr/>
          </a:p>
        </p:txBody>
      </p:sp>
      <p:sp>
        <p:nvSpPr>
          <p:cNvPr id="351" name="Google Shape;351;p43"/>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52" name="Google Shape;352;p43"/>
          <p:cNvPicPr preferRelativeResize="0"/>
          <p:nvPr/>
        </p:nvPicPr>
        <p:blipFill>
          <a:blip r:embed="rId3">
            <a:alphaModFix/>
          </a:blip>
          <a:stretch>
            <a:fillRect/>
          </a:stretch>
        </p:blipFill>
        <p:spPr>
          <a:xfrm>
            <a:off x="0" y="1223267"/>
            <a:ext cx="9143999" cy="4411466"/>
          </a:xfrm>
          <a:prstGeom prst="rect">
            <a:avLst/>
          </a:prstGeom>
          <a:noFill/>
          <a:ln>
            <a:noFill/>
          </a:ln>
        </p:spPr>
      </p:pic>
      <p:sp>
        <p:nvSpPr>
          <p:cNvPr id="353" name="Google Shape;353;p4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Interesting Fact about Analysis</a:t>
            </a:r>
            <a:endParaRPr/>
          </a:p>
        </p:txBody>
      </p:sp>
      <p:sp>
        <p:nvSpPr>
          <p:cNvPr id="359" name="Google Shape;359;p44"/>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have 10L+ Hashes to do comparison that we will </a:t>
            </a:r>
            <a:r>
              <a:rPr lang="en-GB"/>
              <a:t>regularly</a:t>
            </a:r>
            <a:r>
              <a:rPr lang="en-GB"/>
              <a:t> improve/update to get better results and </a:t>
            </a:r>
            <a:r>
              <a:rPr lang="en-GB"/>
              <a:t>accuracy</a:t>
            </a:r>
            <a:r>
              <a:rPr lang="en-GB"/>
              <a:t> in Analysis.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60" name="Google Shape;360;p44"/>
          <p:cNvPicPr preferRelativeResize="0"/>
          <p:nvPr/>
        </p:nvPicPr>
        <p:blipFill>
          <a:blip r:embed="rId3">
            <a:alphaModFix/>
          </a:blip>
          <a:stretch>
            <a:fillRect/>
          </a:stretch>
        </p:blipFill>
        <p:spPr>
          <a:xfrm>
            <a:off x="1656675" y="2768375"/>
            <a:ext cx="6122225" cy="3061975"/>
          </a:xfrm>
          <a:prstGeom prst="rect">
            <a:avLst/>
          </a:prstGeom>
          <a:noFill/>
          <a:ln>
            <a:noFill/>
          </a:ln>
        </p:spPr>
      </p:pic>
      <p:sp>
        <p:nvSpPr>
          <p:cNvPr id="361" name="Google Shape;361;p4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Screenshot of Database Creation:</a:t>
            </a:r>
            <a:endParaRPr/>
          </a:p>
        </p:txBody>
      </p:sp>
      <p:sp>
        <p:nvSpPr>
          <p:cNvPr id="367" name="Google Shape;367;p45"/>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68" name="Google Shape;368;p45"/>
          <p:cNvPicPr preferRelativeResize="0"/>
          <p:nvPr/>
        </p:nvPicPr>
        <p:blipFill>
          <a:blip r:embed="rId3">
            <a:alphaModFix/>
          </a:blip>
          <a:stretch>
            <a:fillRect/>
          </a:stretch>
        </p:blipFill>
        <p:spPr>
          <a:xfrm>
            <a:off x="230900" y="1153475"/>
            <a:ext cx="8520599" cy="5159251"/>
          </a:xfrm>
          <a:prstGeom prst="rect">
            <a:avLst/>
          </a:prstGeom>
          <a:noFill/>
          <a:ln>
            <a:noFill/>
          </a:ln>
        </p:spPr>
      </p:pic>
      <p:sp>
        <p:nvSpPr>
          <p:cNvPr id="369" name="Google Shape;369;p4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Screenshot of Imports for the Project:</a:t>
            </a:r>
            <a:endParaRPr/>
          </a:p>
        </p:txBody>
      </p:sp>
      <p:sp>
        <p:nvSpPr>
          <p:cNvPr id="375" name="Google Shape;375;p46"/>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76" name="Google Shape;376;p46"/>
          <p:cNvPicPr preferRelativeResize="0"/>
          <p:nvPr/>
        </p:nvPicPr>
        <p:blipFill>
          <a:blip r:embed="rId3">
            <a:alphaModFix/>
          </a:blip>
          <a:stretch>
            <a:fillRect/>
          </a:stretch>
        </p:blipFill>
        <p:spPr>
          <a:xfrm>
            <a:off x="545275" y="1195425"/>
            <a:ext cx="8158299" cy="5096325"/>
          </a:xfrm>
          <a:prstGeom prst="rect">
            <a:avLst/>
          </a:prstGeom>
          <a:noFill/>
          <a:ln>
            <a:noFill/>
          </a:ln>
        </p:spPr>
      </p:pic>
      <p:sp>
        <p:nvSpPr>
          <p:cNvPr id="377" name="Google Shape;377;p4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7"/>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Screenshots:</a:t>
            </a:r>
            <a:endParaRPr/>
          </a:p>
        </p:txBody>
      </p:sp>
      <p:sp>
        <p:nvSpPr>
          <p:cNvPr id="383" name="Google Shape;383;p47"/>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84" name="Google Shape;384;p47"/>
          <p:cNvPicPr preferRelativeResize="0"/>
          <p:nvPr/>
        </p:nvPicPr>
        <p:blipFill>
          <a:blip r:embed="rId3">
            <a:alphaModFix/>
          </a:blip>
          <a:stretch>
            <a:fillRect/>
          </a:stretch>
        </p:blipFill>
        <p:spPr>
          <a:xfrm>
            <a:off x="0" y="1419999"/>
            <a:ext cx="9144000" cy="4018002"/>
          </a:xfrm>
          <a:prstGeom prst="rect">
            <a:avLst/>
          </a:prstGeom>
          <a:noFill/>
          <a:ln>
            <a:noFill/>
          </a:ln>
        </p:spPr>
      </p:pic>
      <p:sp>
        <p:nvSpPr>
          <p:cNvPr id="385" name="Google Shape;385;p4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8"/>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Screenshots for Content/Folder BruteForcing:</a:t>
            </a:r>
            <a:endParaRPr/>
          </a:p>
        </p:txBody>
      </p:sp>
      <p:sp>
        <p:nvSpPr>
          <p:cNvPr id="391" name="Google Shape;391;p48"/>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92" name="Google Shape;392;p48"/>
          <p:cNvPicPr preferRelativeResize="0"/>
          <p:nvPr/>
        </p:nvPicPr>
        <p:blipFill>
          <a:blip r:embed="rId3">
            <a:alphaModFix/>
          </a:blip>
          <a:stretch>
            <a:fillRect/>
          </a:stretch>
        </p:blipFill>
        <p:spPr>
          <a:xfrm>
            <a:off x="0" y="1215291"/>
            <a:ext cx="9143999" cy="4427418"/>
          </a:xfrm>
          <a:prstGeom prst="rect">
            <a:avLst/>
          </a:prstGeom>
          <a:noFill/>
          <a:ln>
            <a:noFill/>
          </a:ln>
        </p:spPr>
      </p:pic>
      <p:sp>
        <p:nvSpPr>
          <p:cNvPr id="393" name="Google Shape;393;p4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9"/>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Chrome extension  screenshots</a:t>
            </a:r>
            <a:endParaRPr/>
          </a:p>
        </p:txBody>
      </p:sp>
      <p:sp>
        <p:nvSpPr>
          <p:cNvPr id="399" name="Google Shape;399;p49"/>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9"/>
          <p:cNvSpPr txBox="1"/>
          <p:nvPr/>
        </p:nvSpPr>
        <p:spPr>
          <a:xfrm>
            <a:off x="468800" y="1138525"/>
            <a:ext cx="3295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latin typeface="Archivo Narrow"/>
                <a:ea typeface="Archivo Narrow"/>
                <a:cs typeface="Archivo Narrow"/>
                <a:sym typeface="Archivo Narrow"/>
              </a:rPr>
              <a:t>Screenshot 1:</a:t>
            </a:r>
            <a:endParaRPr sz="1800">
              <a:latin typeface="Archivo Narrow"/>
              <a:ea typeface="Archivo Narrow"/>
              <a:cs typeface="Archivo Narrow"/>
              <a:sym typeface="Archivo Narrow"/>
            </a:endParaRPr>
          </a:p>
        </p:txBody>
      </p:sp>
      <p:pic>
        <p:nvPicPr>
          <p:cNvPr id="401" name="Google Shape;401;p49"/>
          <p:cNvPicPr preferRelativeResize="0"/>
          <p:nvPr/>
        </p:nvPicPr>
        <p:blipFill rotWithShape="1">
          <a:blip r:embed="rId3">
            <a:alphaModFix/>
          </a:blip>
          <a:srcRect b="18818" l="0" r="0" t="24431"/>
          <a:stretch/>
        </p:blipFill>
        <p:spPr>
          <a:xfrm>
            <a:off x="311700" y="1536625"/>
            <a:ext cx="8520600" cy="4555200"/>
          </a:xfrm>
          <a:prstGeom prst="rect">
            <a:avLst/>
          </a:prstGeom>
          <a:noFill/>
          <a:ln>
            <a:noFill/>
          </a:ln>
        </p:spPr>
      </p:pic>
      <p:sp>
        <p:nvSpPr>
          <p:cNvPr id="402" name="Google Shape;402;p4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0"/>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Screenshot 2:</a:t>
            </a:r>
            <a:endParaRPr/>
          </a:p>
        </p:txBody>
      </p:sp>
      <p:sp>
        <p:nvSpPr>
          <p:cNvPr id="408" name="Google Shape;408;p50"/>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09" name="Google Shape;409;p50"/>
          <p:cNvPicPr preferRelativeResize="0"/>
          <p:nvPr/>
        </p:nvPicPr>
        <p:blipFill rotWithShape="1">
          <a:blip r:embed="rId3">
            <a:alphaModFix/>
          </a:blip>
          <a:srcRect b="91927" l="86865" r="4785" t="4687"/>
          <a:stretch/>
        </p:blipFill>
        <p:spPr>
          <a:xfrm>
            <a:off x="311700" y="2571775"/>
            <a:ext cx="8520600" cy="2277075"/>
          </a:xfrm>
          <a:prstGeom prst="rect">
            <a:avLst/>
          </a:prstGeom>
          <a:noFill/>
          <a:ln>
            <a:noFill/>
          </a:ln>
        </p:spPr>
      </p:pic>
      <p:sp>
        <p:nvSpPr>
          <p:cNvPr id="410" name="Google Shape;410;p5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1"/>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Screenshot 3:</a:t>
            </a:r>
            <a:endParaRPr/>
          </a:p>
        </p:txBody>
      </p:sp>
      <p:sp>
        <p:nvSpPr>
          <p:cNvPr id="416" name="Google Shape;416;p51"/>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17" name="Google Shape;417;p51"/>
          <p:cNvPicPr preferRelativeResize="0"/>
          <p:nvPr/>
        </p:nvPicPr>
        <p:blipFill rotWithShape="1">
          <a:blip r:embed="rId3">
            <a:alphaModFix/>
          </a:blip>
          <a:srcRect b="4558" l="91699" r="1137" t="91926"/>
          <a:stretch/>
        </p:blipFill>
        <p:spPr>
          <a:xfrm>
            <a:off x="3723675" y="4564925"/>
            <a:ext cx="4862198" cy="1342075"/>
          </a:xfrm>
          <a:prstGeom prst="rect">
            <a:avLst/>
          </a:prstGeom>
          <a:noFill/>
          <a:ln>
            <a:noFill/>
          </a:ln>
        </p:spPr>
      </p:pic>
      <p:pic>
        <p:nvPicPr>
          <p:cNvPr id="418" name="Google Shape;418;p51"/>
          <p:cNvPicPr preferRelativeResize="0"/>
          <p:nvPr/>
        </p:nvPicPr>
        <p:blipFill rotWithShape="1">
          <a:blip r:embed="rId4">
            <a:alphaModFix/>
          </a:blip>
          <a:srcRect b="91146" l="7179" r="13132" t="4062"/>
          <a:stretch/>
        </p:blipFill>
        <p:spPr>
          <a:xfrm>
            <a:off x="311700" y="2169925"/>
            <a:ext cx="8520600" cy="683100"/>
          </a:xfrm>
          <a:prstGeom prst="rect">
            <a:avLst/>
          </a:prstGeom>
          <a:noFill/>
          <a:ln>
            <a:noFill/>
          </a:ln>
        </p:spPr>
      </p:pic>
      <p:sp>
        <p:nvSpPr>
          <p:cNvPr id="419" name="Google Shape;419;p5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a:t>
            </a:r>
            <a:endParaRPr/>
          </a:p>
          <a:p>
            <a:pPr indent="0" lvl="0" marL="0" rtl="0" algn="l">
              <a:spcBef>
                <a:spcPts val="0"/>
              </a:spcBef>
              <a:spcAft>
                <a:spcPts val="0"/>
              </a:spcAft>
              <a:buNone/>
            </a:pPr>
            <a:r>
              <a:t/>
            </a:r>
            <a:endParaRPr/>
          </a:p>
        </p:txBody>
      </p:sp>
      <p:sp>
        <p:nvSpPr>
          <p:cNvPr id="141" name="Google Shape;141;p16"/>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139700" marR="384810" rtl="0" algn="just">
              <a:lnSpc>
                <a:spcPct val="150000"/>
              </a:lnSpc>
              <a:spcBef>
                <a:spcPts val="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Computers are an important part of everyday life to many people across the world. Computers in the hands of consumers who lack the knowledge of protection tools and who have limited administrator skills are vulnerable to virus attacks.A recent trend in attacks has been the attempt to disable security protocols in place at the host machine. This type of attack leaves the host computer completely defenseless and vulnerable to many further exploits through the Internet. To ensure the continuous functioning of the security protocols, a software-based solution is proposed in this thesis.AI and machine learning antivirus leverage sophisticated mathematical algorithms combined with the data from other deployments to understand what the baseline of security is for a given system.</a:t>
            </a:r>
            <a:endParaRPr sz="1500"/>
          </a:p>
        </p:txBody>
      </p:sp>
      <p:sp>
        <p:nvSpPr>
          <p:cNvPr id="142" name="Google Shape;142;p1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2"/>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Screenshot 4:</a:t>
            </a:r>
            <a:endParaRPr/>
          </a:p>
        </p:txBody>
      </p:sp>
      <p:sp>
        <p:nvSpPr>
          <p:cNvPr id="425" name="Google Shape;425;p52"/>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26" name="Google Shape;426;p52"/>
          <p:cNvPicPr preferRelativeResize="0"/>
          <p:nvPr/>
        </p:nvPicPr>
        <p:blipFill rotWithShape="1">
          <a:blip r:embed="rId3">
            <a:alphaModFix/>
          </a:blip>
          <a:srcRect b="68230" l="68116" r="10789" t="3644"/>
          <a:stretch/>
        </p:blipFill>
        <p:spPr>
          <a:xfrm>
            <a:off x="1111751" y="1918775"/>
            <a:ext cx="5183674" cy="3887725"/>
          </a:xfrm>
          <a:prstGeom prst="rect">
            <a:avLst/>
          </a:prstGeom>
          <a:noFill/>
          <a:ln>
            <a:noFill/>
          </a:ln>
        </p:spPr>
      </p:pic>
      <p:sp>
        <p:nvSpPr>
          <p:cNvPr id="427" name="Google Shape;427;p5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3"/>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Screenshot 5:</a:t>
            </a:r>
            <a:endParaRPr/>
          </a:p>
        </p:txBody>
      </p:sp>
      <p:sp>
        <p:nvSpPr>
          <p:cNvPr id="433" name="Google Shape;433;p53"/>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34" name="Google Shape;434;p53"/>
          <p:cNvPicPr preferRelativeResize="0"/>
          <p:nvPr/>
        </p:nvPicPr>
        <p:blipFill rotWithShape="1">
          <a:blip r:embed="rId3">
            <a:alphaModFix/>
          </a:blip>
          <a:srcRect b="66148" l="67969" r="9619" t="0"/>
          <a:stretch/>
        </p:blipFill>
        <p:spPr>
          <a:xfrm>
            <a:off x="1329675" y="1536625"/>
            <a:ext cx="6027552" cy="4555200"/>
          </a:xfrm>
          <a:prstGeom prst="rect">
            <a:avLst/>
          </a:prstGeom>
          <a:noFill/>
          <a:ln>
            <a:noFill/>
          </a:ln>
        </p:spPr>
      </p:pic>
      <p:sp>
        <p:nvSpPr>
          <p:cNvPr id="435" name="Google Shape;435;p5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Screenshot 7:</a:t>
            </a:r>
            <a:endParaRPr/>
          </a:p>
          <a:p>
            <a:pPr indent="0" lvl="0" marL="0" rtl="0" algn="l">
              <a:spcBef>
                <a:spcPts val="0"/>
              </a:spcBef>
              <a:spcAft>
                <a:spcPts val="0"/>
              </a:spcAft>
              <a:buNone/>
            </a:pPr>
            <a:r>
              <a:t/>
            </a:r>
            <a:endParaRPr/>
          </a:p>
        </p:txBody>
      </p:sp>
      <p:sp>
        <p:nvSpPr>
          <p:cNvPr id="441" name="Google Shape;441;p54"/>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42" name="Google Shape;442;p54"/>
          <p:cNvPicPr preferRelativeResize="0"/>
          <p:nvPr/>
        </p:nvPicPr>
        <p:blipFill rotWithShape="1">
          <a:blip r:embed="rId3">
            <a:alphaModFix/>
          </a:blip>
          <a:srcRect b="3915" l="0" r="0" t="4163"/>
          <a:stretch/>
        </p:blipFill>
        <p:spPr>
          <a:xfrm>
            <a:off x="0" y="1272475"/>
            <a:ext cx="9144000" cy="4728275"/>
          </a:xfrm>
          <a:prstGeom prst="rect">
            <a:avLst/>
          </a:prstGeom>
          <a:noFill/>
          <a:ln>
            <a:noFill/>
          </a:ln>
        </p:spPr>
      </p:pic>
      <p:sp>
        <p:nvSpPr>
          <p:cNvPr id="443" name="Google Shape;443;p5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Screenshot 6:</a:t>
            </a:r>
            <a:endParaRPr/>
          </a:p>
        </p:txBody>
      </p:sp>
      <p:sp>
        <p:nvSpPr>
          <p:cNvPr id="449" name="Google Shape;449;p55"/>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50" name="Google Shape;450;p55"/>
          <p:cNvPicPr preferRelativeResize="0"/>
          <p:nvPr/>
        </p:nvPicPr>
        <p:blipFill rotWithShape="1">
          <a:blip r:embed="rId3">
            <a:alphaModFix/>
          </a:blip>
          <a:srcRect b="3788" l="0" r="4205" t="3798"/>
          <a:stretch/>
        </p:blipFill>
        <p:spPr>
          <a:xfrm>
            <a:off x="191988" y="1536625"/>
            <a:ext cx="8760024" cy="4555200"/>
          </a:xfrm>
          <a:prstGeom prst="rect">
            <a:avLst/>
          </a:prstGeom>
          <a:noFill/>
          <a:ln>
            <a:noFill/>
          </a:ln>
        </p:spPr>
      </p:pic>
      <p:sp>
        <p:nvSpPr>
          <p:cNvPr id="451" name="Google Shape;451;p5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6"/>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58" name="Google Shape;458;p56"/>
          <p:cNvPicPr preferRelativeResize="0"/>
          <p:nvPr/>
        </p:nvPicPr>
        <p:blipFill>
          <a:blip r:embed="rId3">
            <a:alphaModFix/>
          </a:blip>
          <a:stretch>
            <a:fillRect/>
          </a:stretch>
        </p:blipFill>
        <p:spPr>
          <a:xfrm>
            <a:off x="311700" y="593375"/>
            <a:ext cx="8520600" cy="5360650"/>
          </a:xfrm>
          <a:prstGeom prst="rect">
            <a:avLst/>
          </a:prstGeom>
          <a:noFill/>
          <a:ln>
            <a:noFill/>
          </a:ln>
        </p:spPr>
      </p:pic>
      <p:sp>
        <p:nvSpPr>
          <p:cNvPr id="459" name="Google Shape;459;p5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7"/>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7"/>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66" name="Google Shape;466;p57"/>
          <p:cNvPicPr preferRelativeResize="0"/>
          <p:nvPr/>
        </p:nvPicPr>
        <p:blipFill>
          <a:blip r:embed="rId3">
            <a:alphaModFix/>
          </a:blip>
          <a:stretch>
            <a:fillRect/>
          </a:stretch>
        </p:blipFill>
        <p:spPr>
          <a:xfrm>
            <a:off x="311700" y="813575"/>
            <a:ext cx="8520600" cy="5230824"/>
          </a:xfrm>
          <a:prstGeom prst="rect">
            <a:avLst/>
          </a:prstGeom>
          <a:noFill/>
          <a:ln>
            <a:noFill/>
          </a:ln>
        </p:spPr>
      </p:pic>
      <p:sp>
        <p:nvSpPr>
          <p:cNvPr id="467" name="Google Shape;467;p5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8"/>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58"/>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74" name="Google Shape;474;p58"/>
          <p:cNvPicPr preferRelativeResize="0"/>
          <p:nvPr/>
        </p:nvPicPr>
        <p:blipFill>
          <a:blip r:embed="rId3">
            <a:alphaModFix/>
          </a:blip>
          <a:stretch>
            <a:fillRect/>
          </a:stretch>
        </p:blipFill>
        <p:spPr>
          <a:xfrm>
            <a:off x="311700" y="593375"/>
            <a:ext cx="8520598" cy="5146625"/>
          </a:xfrm>
          <a:prstGeom prst="rect">
            <a:avLst/>
          </a:prstGeom>
          <a:noFill/>
          <a:ln>
            <a:noFill/>
          </a:ln>
        </p:spPr>
      </p:pic>
      <p:sp>
        <p:nvSpPr>
          <p:cNvPr id="475" name="Google Shape;475;p5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59"/>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59"/>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82" name="Google Shape;482;p59"/>
          <p:cNvPicPr preferRelativeResize="0"/>
          <p:nvPr/>
        </p:nvPicPr>
        <p:blipFill>
          <a:blip r:embed="rId3">
            <a:alphaModFix/>
          </a:blip>
          <a:stretch>
            <a:fillRect/>
          </a:stretch>
        </p:blipFill>
        <p:spPr>
          <a:xfrm>
            <a:off x="311700" y="662000"/>
            <a:ext cx="8520599" cy="5534025"/>
          </a:xfrm>
          <a:prstGeom prst="rect">
            <a:avLst/>
          </a:prstGeom>
          <a:noFill/>
          <a:ln>
            <a:noFill/>
          </a:ln>
        </p:spPr>
      </p:pic>
      <p:sp>
        <p:nvSpPr>
          <p:cNvPr id="483" name="Google Shape;483;p5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0"/>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Screenshot 7:</a:t>
            </a:r>
            <a:endParaRPr/>
          </a:p>
        </p:txBody>
      </p:sp>
      <p:sp>
        <p:nvSpPr>
          <p:cNvPr id="489" name="Google Shape;489;p60"/>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6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pic>
        <p:nvPicPr>
          <p:cNvPr id="491" name="Google Shape;491;p60"/>
          <p:cNvPicPr preferRelativeResize="0"/>
          <p:nvPr/>
        </p:nvPicPr>
        <p:blipFill>
          <a:blip r:embed="rId3">
            <a:alphaModFix/>
          </a:blip>
          <a:stretch>
            <a:fillRect/>
          </a:stretch>
        </p:blipFill>
        <p:spPr>
          <a:xfrm>
            <a:off x="0" y="1447283"/>
            <a:ext cx="9143999" cy="493033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1"/>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Screenshot 8:</a:t>
            </a:r>
            <a:endParaRPr/>
          </a:p>
        </p:txBody>
      </p:sp>
      <p:sp>
        <p:nvSpPr>
          <p:cNvPr id="497" name="Google Shape;497;p61"/>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6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pic>
        <p:nvPicPr>
          <p:cNvPr id="499" name="Google Shape;499;p61"/>
          <p:cNvPicPr preferRelativeResize="0"/>
          <p:nvPr/>
        </p:nvPicPr>
        <p:blipFill>
          <a:blip r:embed="rId3">
            <a:alphaModFix/>
          </a:blip>
          <a:stretch>
            <a:fillRect/>
          </a:stretch>
        </p:blipFill>
        <p:spPr>
          <a:xfrm>
            <a:off x="107450" y="1357370"/>
            <a:ext cx="9144001" cy="491371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7"/>
          <p:cNvSpPr txBox="1"/>
          <p:nvPr>
            <p:ph type="title"/>
          </p:nvPr>
        </p:nvSpPr>
        <p:spPr>
          <a:xfrm>
            <a:off x="311700" y="593373"/>
            <a:ext cx="8520600" cy="61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Objective:-</a:t>
            </a:r>
            <a:endParaRPr/>
          </a:p>
        </p:txBody>
      </p:sp>
      <p:sp>
        <p:nvSpPr>
          <p:cNvPr id="148" name="Google Shape;148;p17"/>
          <p:cNvSpPr txBox="1"/>
          <p:nvPr>
            <p:ph idx="1" type="body"/>
          </p:nvPr>
        </p:nvSpPr>
        <p:spPr>
          <a:xfrm>
            <a:off x="311700" y="1205374"/>
            <a:ext cx="8520600" cy="4886400"/>
          </a:xfrm>
          <a:prstGeom prst="rect">
            <a:avLst/>
          </a:prstGeom>
        </p:spPr>
        <p:txBody>
          <a:bodyPr anchorCtr="0" anchor="t" bIns="91425" lIns="91425" spcFirstLastPara="1" rIns="91425" wrap="square" tIns="91425">
            <a:noAutofit/>
          </a:bodyPr>
          <a:lstStyle/>
          <a:p>
            <a:pPr indent="-355600" lvl="0" marL="457200" marR="386715" rtl="0" algn="just">
              <a:lnSpc>
                <a:spcPct val="150000"/>
              </a:lnSpc>
              <a:spcBef>
                <a:spcPts val="0"/>
              </a:spcBef>
              <a:spcAft>
                <a:spcPts val="0"/>
              </a:spcAft>
              <a:buSzPts val="2000"/>
              <a:buAutoNum type="arabicPeriod"/>
            </a:pPr>
            <a:r>
              <a:rPr lang="en-GB" sz="2000">
                <a:solidFill>
                  <a:schemeClr val="dk1"/>
                </a:solidFill>
                <a:latin typeface="Times New Roman"/>
                <a:ea typeface="Times New Roman"/>
                <a:cs typeface="Times New Roman"/>
                <a:sym typeface="Times New Roman"/>
              </a:rPr>
              <a:t>To generate a new, effective framework to analyse the behavioural characteristics of the malware family and the mechanics of its operation. </a:t>
            </a:r>
            <a:endParaRPr sz="2000">
              <a:solidFill>
                <a:schemeClr val="dk1"/>
              </a:solidFill>
              <a:latin typeface="Times New Roman"/>
              <a:ea typeface="Times New Roman"/>
              <a:cs typeface="Times New Roman"/>
              <a:sym typeface="Times New Roman"/>
            </a:endParaRPr>
          </a:p>
          <a:p>
            <a:pPr indent="-355600" lvl="0" marL="457200" marR="386715" rtl="0" algn="just">
              <a:lnSpc>
                <a:spcPct val="150000"/>
              </a:lnSpc>
              <a:spcBef>
                <a:spcPts val="0"/>
              </a:spcBef>
              <a:spcAft>
                <a:spcPts val="0"/>
              </a:spcAft>
              <a:buClr>
                <a:schemeClr val="dk1"/>
              </a:buClr>
              <a:buSzPts val="2000"/>
              <a:buFont typeface="Times New Roman"/>
              <a:buAutoNum type="arabicPeriod"/>
            </a:pPr>
            <a:r>
              <a:rPr lang="en-GB" sz="2000">
                <a:solidFill>
                  <a:schemeClr val="dk1"/>
                </a:solidFill>
                <a:latin typeface="Times New Roman"/>
                <a:ea typeface="Times New Roman"/>
                <a:cs typeface="Times New Roman"/>
                <a:sym typeface="Times New Roman"/>
              </a:rPr>
              <a:t>To develop a malware detection Toolkit, consisting of a simple structural prototype built from open source software, Implement scanning and content discovery functionality using Python.</a:t>
            </a:r>
            <a:endParaRPr sz="2000">
              <a:solidFill>
                <a:schemeClr val="dk1"/>
              </a:solidFill>
              <a:latin typeface="Times New Roman"/>
              <a:ea typeface="Times New Roman"/>
              <a:cs typeface="Times New Roman"/>
              <a:sym typeface="Times New Roman"/>
            </a:endParaRPr>
          </a:p>
          <a:p>
            <a:pPr indent="-355600" lvl="0" marL="457200" marR="386715" rtl="0" algn="just">
              <a:lnSpc>
                <a:spcPct val="150000"/>
              </a:lnSpc>
              <a:spcBef>
                <a:spcPts val="0"/>
              </a:spcBef>
              <a:spcAft>
                <a:spcPts val="0"/>
              </a:spcAft>
              <a:buClr>
                <a:schemeClr val="dk1"/>
              </a:buClr>
              <a:buSzPts val="2000"/>
              <a:buFont typeface="Times New Roman"/>
              <a:buAutoNum type="arabicPeriod"/>
            </a:pPr>
            <a:r>
              <a:rPr lang="en-GB" sz="2000">
                <a:solidFill>
                  <a:schemeClr val="dk1"/>
                </a:solidFill>
                <a:latin typeface="Times New Roman"/>
                <a:ea typeface="Times New Roman"/>
                <a:cs typeface="Times New Roman"/>
                <a:sym typeface="Times New Roman"/>
              </a:rPr>
              <a:t>To conduct an extensive literature review of the different trials associated with malware detection and to identify the parameters for developing the most efficient tools for a live system</a:t>
            </a:r>
            <a:endParaRPr sz="2000">
              <a:solidFill>
                <a:schemeClr val="dk1"/>
              </a:solidFill>
              <a:latin typeface="Times New Roman"/>
              <a:ea typeface="Times New Roman"/>
              <a:cs typeface="Times New Roman"/>
              <a:sym typeface="Times New Roman"/>
            </a:endParaRPr>
          </a:p>
          <a:p>
            <a:pPr indent="-355600" lvl="0" marL="457200" marR="386715" rtl="0" algn="just">
              <a:lnSpc>
                <a:spcPct val="150000"/>
              </a:lnSpc>
              <a:spcBef>
                <a:spcPts val="0"/>
              </a:spcBef>
              <a:spcAft>
                <a:spcPts val="0"/>
              </a:spcAft>
              <a:buClr>
                <a:schemeClr val="dk1"/>
              </a:buClr>
              <a:buSzPts val="2000"/>
              <a:buFont typeface="Times New Roman"/>
              <a:buAutoNum type="arabicPeriod"/>
            </a:pPr>
            <a:r>
              <a:rPr lang="en-GB" sz="2000">
                <a:solidFill>
                  <a:schemeClr val="dk1"/>
                </a:solidFill>
                <a:latin typeface="Times New Roman"/>
                <a:ea typeface="Times New Roman"/>
                <a:cs typeface="Times New Roman"/>
                <a:sym typeface="Times New Roman"/>
              </a:rPr>
              <a:t>Develop an ecosystem of Apps across platforms to provide </a:t>
            </a:r>
            <a:r>
              <a:rPr lang="en-GB" sz="2000">
                <a:solidFill>
                  <a:schemeClr val="dk1"/>
                </a:solidFill>
                <a:latin typeface="Times New Roman"/>
                <a:ea typeface="Times New Roman"/>
                <a:cs typeface="Times New Roman"/>
                <a:sym typeface="Times New Roman"/>
              </a:rPr>
              <a:t>concrete</a:t>
            </a:r>
            <a:r>
              <a:rPr lang="en-GB" sz="2000">
                <a:solidFill>
                  <a:schemeClr val="dk1"/>
                </a:solidFill>
                <a:latin typeface="Times New Roman"/>
                <a:ea typeface="Times New Roman"/>
                <a:cs typeface="Times New Roman"/>
                <a:sym typeface="Times New Roman"/>
              </a:rPr>
              <a:t> client side </a:t>
            </a:r>
            <a:r>
              <a:rPr lang="en-GB" sz="2000">
                <a:solidFill>
                  <a:schemeClr val="dk1"/>
                </a:solidFill>
                <a:latin typeface="Times New Roman"/>
                <a:ea typeface="Times New Roman"/>
                <a:cs typeface="Times New Roman"/>
                <a:sym typeface="Times New Roman"/>
              </a:rPr>
              <a:t>security(such as Desktop GUI(tkinter),Mobile App,Chrome Extension.)</a:t>
            </a:r>
            <a:endParaRPr sz="2000">
              <a:solidFill>
                <a:schemeClr val="dk1"/>
              </a:solidFill>
              <a:latin typeface="Times New Roman"/>
              <a:ea typeface="Times New Roman"/>
              <a:cs typeface="Times New Roman"/>
              <a:sym typeface="Times New Roman"/>
            </a:endParaRPr>
          </a:p>
        </p:txBody>
      </p:sp>
      <p:sp>
        <p:nvSpPr>
          <p:cNvPr id="149" name="Google Shape;149;p1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2"/>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Screenshot 9:</a:t>
            </a:r>
            <a:endParaRPr/>
          </a:p>
        </p:txBody>
      </p:sp>
      <p:sp>
        <p:nvSpPr>
          <p:cNvPr id="505" name="Google Shape;505;p62"/>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6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pic>
        <p:nvPicPr>
          <p:cNvPr id="507" name="Google Shape;507;p62"/>
          <p:cNvPicPr preferRelativeResize="0"/>
          <p:nvPr/>
        </p:nvPicPr>
        <p:blipFill>
          <a:blip r:embed="rId3">
            <a:alphaModFix/>
          </a:blip>
          <a:stretch>
            <a:fillRect/>
          </a:stretch>
        </p:blipFill>
        <p:spPr>
          <a:xfrm>
            <a:off x="0" y="1413244"/>
            <a:ext cx="9143999" cy="474801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63"/>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Screenshot 10:</a:t>
            </a:r>
            <a:endParaRPr/>
          </a:p>
        </p:txBody>
      </p:sp>
      <p:sp>
        <p:nvSpPr>
          <p:cNvPr id="513" name="Google Shape;513;p63"/>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6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pic>
        <p:nvPicPr>
          <p:cNvPr id="515" name="Google Shape;515;p63"/>
          <p:cNvPicPr preferRelativeResize="0"/>
          <p:nvPr/>
        </p:nvPicPr>
        <p:blipFill>
          <a:blip r:embed="rId3">
            <a:alphaModFix/>
          </a:blip>
          <a:stretch>
            <a:fillRect/>
          </a:stretch>
        </p:blipFill>
        <p:spPr>
          <a:xfrm>
            <a:off x="0" y="1503396"/>
            <a:ext cx="9143999" cy="456770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6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Screenshot 11:</a:t>
            </a:r>
            <a:endParaRPr/>
          </a:p>
        </p:txBody>
      </p:sp>
      <p:sp>
        <p:nvSpPr>
          <p:cNvPr id="521" name="Google Shape;521;p64"/>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6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pic>
        <p:nvPicPr>
          <p:cNvPr id="523" name="Google Shape;523;p64"/>
          <p:cNvPicPr preferRelativeResize="0"/>
          <p:nvPr/>
        </p:nvPicPr>
        <p:blipFill>
          <a:blip r:embed="rId3">
            <a:alphaModFix/>
          </a:blip>
          <a:stretch>
            <a:fillRect/>
          </a:stretch>
        </p:blipFill>
        <p:spPr>
          <a:xfrm>
            <a:off x="0" y="1464828"/>
            <a:ext cx="9144001" cy="464484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6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Screenshot 12:</a:t>
            </a:r>
            <a:endParaRPr/>
          </a:p>
        </p:txBody>
      </p:sp>
      <p:sp>
        <p:nvSpPr>
          <p:cNvPr id="529" name="Google Shape;529;p65"/>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6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pic>
        <p:nvPicPr>
          <p:cNvPr id="531" name="Google Shape;531;p65"/>
          <p:cNvPicPr preferRelativeResize="0"/>
          <p:nvPr/>
        </p:nvPicPr>
        <p:blipFill>
          <a:blip r:embed="rId3">
            <a:alphaModFix/>
          </a:blip>
          <a:stretch>
            <a:fillRect/>
          </a:stretch>
        </p:blipFill>
        <p:spPr>
          <a:xfrm>
            <a:off x="0" y="1662425"/>
            <a:ext cx="9143999" cy="45552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6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Screenshot 13:</a:t>
            </a:r>
            <a:endParaRPr/>
          </a:p>
        </p:txBody>
      </p:sp>
      <p:sp>
        <p:nvSpPr>
          <p:cNvPr id="537" name="Google Shape;537;p66"/>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538" name="Google Shape;538;p66"/>
          <p:cNvPicPr preferRelativeResize="0"/>
          <p:nvPr/>
        </p:nvPicPr>
        <p:blipFill rotWithShape="1">
          <a:blip r:embed="rId3">
            <a:alphaModFix/>
          </a:blip>
          <a:srcRect b="3788" l="0" r="4205" t="3798"/>
          <a:stretch/>
        </p:blipFill>
        <p:spPr>
          <a:xfrm>
            <a:off x="191988" y="1536625"/>
            <a:ext cx="8760024" cy="4555200"/>
          </a:xfrm>
          <a:prstGeom prst="rect">
            <a:avLst/>
          </a:prstGeom>
          <a:noFill/>
          <a:ln>
            <a:noFill/>
          </a:ln>
        </p:spPr>
      </p:pic>
      <p:sp>
        <p:nvSpPr>
          <p:cNvPr id="539" name="Google Shape;539;p6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67"/>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Github LInk</a:t>
            </a:r>
            <a:endParaRPr/>
          </a:p>
        </p:txBody>
      </p:sp>
      <p:sp>
        <p:nvSpPr>
          <p:cNvPr id="545" name="Google Shape;545;p67"/>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sz="3700" u="sng">
                <a:solidFill>
                  <a:schemeClr val="hlink"/>
                </a:solidFill>
                <a:hlinkClick r:id="rId3"/>
              </a:rPr>
              <a:t>https://github.com/AchintyaVatsraj/MalSmart</a:t>
            </a:r>
            <a:endParaRPr b="1" sz="3700"/>
          </a:p>
          <a:p>
            <a:pPr indent="0" lvl="0" marL="0" rtl="0" algn="l">
              <a:spcBef>
                <a:spcPts val="0"/>
              </a:spcBef>
              <a:spcAft>
                <a:spcPts val="0"/>
              </a:spcAft>
              <a:buNone/>
            </a:pPr>
            <a:r>
              <a:t/>
            </a:r>
            <a:endParaRPr/>
          </a:p>
        </p:txBody>
      </p:sp>
      <p:sp>
        <p:nvSpPr>
          <p:cNvPr id="546" name="Google Shape;546;p6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68"/>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68"/>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553" name="Google Shape;553;p68"/>
          <p:cNvPicPr preferRelativeResize="0"/>
          <p:nvPr/>
        </p:nvPicPr>
        <p:blipFill>
          <a:blip r:embed="rId3">
            <a:alphaModFix/>
          </a:blip>
          <a:stretch>
            <a:fillRect/>
          </a:stretch>
        </p:blipFill>
        <p:spPr>
          <a:xfrm>
            <a:off x="311700" y="790775"/>
            <a:ext cx="8520600" cy="5276475"/>
          </a:xfrm>
          <a:prstGeom prst="rect">
            <a:avLst/>
          </a:prstGeom>
          <a:noFill/>
          <a:ln>
            <a:noFill/>
          </a:ln>
        </p:spPr>
      </p:pic>
      <p:sp>
        <p:nvSpPr>
          <p:cNvPr id="554" name="Google Shape;554;p6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69"/>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69"/>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561" name="Google Shape;561;p69"/>
          <p:cNvPicPr preferRelativeResize="0"/>
          <p:nvPr/>
        </p:nvPicPr>
        <p:blipFill>
          <a:blip r:embed="rId3">
            <a:alphaModFix/>
          </a:blip>
          <a:stretch>
            <a:fillRect/>
          </a:stretch>
        </p:blipFill>
        <p:spPr>
          <a:xfrm>
            <a:off x="311700" y="667800"/>
            <a:ext cx="8520600" cy="5424025"/>
          </a:xfrm>
          <a:prstGeom prst="rect">
            <a:avLst/>
          </a:prstGeom>
          <a:noFill/>
          <a:ln>
            <a:noFill/>
          </a:ln>
        </p:spPr>
      </p:pic>
      <p:sp>
        <p:nvSpPr>
          <p:cNvPr id="562" name="Google Shape;562;p6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8"/>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GB">
                <a:solidFill>
                  <a:schemeClr val="dk1"/>
                </a:solidFill>
                <a:latin typeface="Arial"/>
                <a:ea typeface="Arial"/>
                <a:cs typeface="Arial"/>
                <a:sym typeface="Arial"/>
              </a:rPr>
              <a:t>SYSTEM ANALYSIS:-</a:t>
            </a:r>
            <a:endParaRPr/>
          </a:p>
        </p:txBody>
      </p:sp>
      <p:sp>
        <p:nvSpPr>
          <p:cNvPr id="155" name="Google Shape;155;p18"/>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139700" marR="524510" rtl="0" algn="just">
              <a:lnSpc>
                <a:spcPct val="150000"/>
              </a:lnSpc>
              <a:spcBef>
                <a:spcPts val="0"/>
              </a:spcBef>
              <a:spcAft>
                <a:spcPts val="0"/>
              </a:spcAft>
              <a:buClr>
                <a:schemeClr val="dk1"/>
              </a:buClr>
              <a:buSzPts val="1100"/>
              <a:buFont typeface="Arial"/>
              <a:buNone/>
            </a:pPr>
            <a:r>
              <a:rPr lang="en-GB">
                <a:solidFill>
                  <a:schemeClr val="dk1"/>
                </a:solidFill>
                <a:latin typeface="Times New Roman"/>
                <a:ea typeface="Times New Roman"/>
                <a:cs typeface="Times New Roman"/>
                <a:sym typeface="Times New Roman"/>
              </a:rPr>
              <a:t>The Existing Client Side Security solutions do feature one or the other type of detection and Prevention techniques but they do not for the most part try to mix and match the said methods, and no product on the market has both an extension and mobile application to go with their desktop security solution</a:t>
            </a:r>
            <a:r>
              <a:rPr lang="en-GB"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0" lvl="0" marL="139700" marR="524510" rtl="0" algn="just">
              <a:lnSpc>
                <a:spcPct val="150000"/>
              </a:lnSpc>
              <a:spcBef>
                <a:spcPts val="0"/>
              </a:spcBef>
              <a:spcAft>
                <a:spcPts val="0"/>
              </a:spcAft>
              <a:buClr>
                <a:schemeClr val="dk1"/>
              </a:buClr>
              <a:buSzPts val="1100"/>
              <a:buFont typeface="Arial"/>
              <a:buNone/>
            </a:pPr>
            <a:r>
              <a:rPr lang="en-GB">
                <a:solidFill>
                  <a:schemeClr val="dk1"/>
                </a:solidFill>
                <a:latin typeface="Times New Roman"/>
                <a:ea typeface="Times New Roman"/>
                <a:cs typeface="Times New Roman"/>
                <a:sym typeface="Times New Roman"/>
              </a:rPr>
              <a:t>Our Project is using the SQL Database Architecture to store data in relational models.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56" name="Google Shape;156;p1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9"/>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Components of the Project</a:t>
            </a:r>
            <a:r>
              <a:rPr lang="en-GB"/>
              <a:t>:</a:t>
            </a:r>
            <a:endParaRPr/>
          </a:p>
        </p:txBody>
      </p:sp>
      <p:sp>
        <p:nvSpPr>
          <p:cNvPr id="162" name="Google Shape;162;p19"/>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495300" lvl="0" marL="457200" rtl="0" algn="l">
              <a:spcBef>
                <a:spcPts val="0"/>
              </a:spcBef>
              <a:spcAft>
                <a:spcPts val="0"/>
              </a:spcAft>
              <a:buSzPts val="4200"/>
              <a:buAutoNum type="arabicPeriod"/>
            </a:pPr>
            <a:r>
              <a:rPr lang="en-GB" sz="4200"/>
              <a:t>Desktop Application</a:t>
            </a:r>
            <a:endParaRPr sz="4200"/>
          </a:p>
          <a:p>
            <a:pPr indent="-495300" lvl="0" marL="457200" rtl="0" algn="l">
              <a:spcBef>
                <a:spcPts val="0"/>
              </a:spcBef>
              <a:spcAft>
                <a:spcPts val="0"/>
              </a:spcAft>
              <a:buSzPts val="4200"/>
              <a:buAutoNum type="arabicPeriod"/>
            </a:pPr>
            <a:r>
              <a:rPr lang="en-GB" sz="4200"/>
              <a:t>Backend System</a:t>
            </a:r>
            <a:endParaRPr sz="4200"/>
          </a:p>
          <a:p>
            <a:pPr indent="-495300" lvl="0" marL="457200" rtl="0" algn="l">
              <a:spcBef>
                <a:spcPts val="0"/>
              </a:spcBef>
              <a:spcAft>
                <a:spcPts val="0"/>
              </a:spcAft>
              <a:buSzPts val="4200"/>
              <a:buAutoNum type="arabicPeriod"/>
            </a:pPr>
            <a:r>
              <a:rPr lang="en-GB" sz="4200"/>
              <a:t>AI/ML Model</a:t>
            </a:r>
            <a:endParaRPr sz="4200"/>
          </a:p>
          <a:p>
            <a:pPr indent="-495300" lvl="0" marL="457200" rtl="0" algn="l">
              <a:spcBef>
                <a:spcPts val="0"/>
              </a:spcBef>
              <a:spcAft>
                <a:spcPts val="0"/>
              </a:spcAft>
              <a:buSzPts val="4200"/>
              <a:buAutoNum type="arabicPeriod"/>
            </a:pPr>
            <a:r>
              <a:rPr lang="en-GB" sz="4200"/>
              <a:t>Chrome Extension</a:t>
            </a:r>
            <a:endParaRPr sz="4200"/>
          </a:p>
          <a:p>
            <a:pPr indent="-495300" lvl="0" marL="457200" rtl="0" algn="l">
              <a:spcBef>
                <a:spcPts val="0"/>
              </a:spcBef>
              <a:spcAft>
                <a:spcPts val="0"/>
              </a:spcAft>
              <a:buSzPts val="4200"/>
              <a:buAutoNum type="arabicPeriod"/>
            </a:pPr>
            <a:r>
              <a:rPr lang="en-GB" sz="4200"/>
              <a:t>Mobile APP(NOT YET IMPLEMENTED)</a:t>
            </a:r>
            <a:endParaRPr sz="42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63" name="Google Shape;163;p1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0"/>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Languages</a:t>
            </a:r>
            <a:r>
              <a:rPr lang="en-GB"/>
              <a:t> of the Project:</a:t>
            </a:r>
            <a:endParaRPr/>
          </a:p>
        </p:txBody>
      </p:sp>
      <p:sp>
        <p:nvSpPr>
          <p:cNvPr id="169" name="Google Shape;169;p20"/>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42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0" name="Google Shape;170;p2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pic>
        <p:nvPicPr>
          <p:cNvPr id="171" name="Google Shape;171;p20"/>
          <p:cNvPicPr preferRelativeResize="0"/>
          <p:nvPr/>
        </p:nvPicPr>
        <p:blipFill>
          <a:blip r:embed="rId3">
            <a:alphaModFix/>
          </a:blip>
          <a:stretch>
            <a:fillRect/>
          </a:stretch>
        </p:blipFill>
        <p:spPr>
          <a:xfrm>
            <a:off x="-158725" y="76575"/>
            <a:ext cx="9461436" cy="63076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1"/>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1000"/>
              </a:spcAft>
              <a:buNone/>
            </a:pPr>
            <a:r>
              <a:rPr lang="en-GB" sz="2000">
                <a:solidFill>
                  <a:schemeClr val="dk1"/>
                </a:solidFill>
                <a:latin typeface="Arial"/>
                <a:ea typeface="Arial"/>
                <a:cs typeface="Arial"/>
                <a:sym typeface="Arial"/>
              </a:rPr>
              <a:t>PROFILE OF THE PROBLEM</a:t>
            </a:r>
            <a:endParaRPr/>
          </a:p>
        </p:txBody>
      </p:sp>
      <p:sp>
        <p:nvSpPr>
          <p:cNvPr id="177" name="Google Shape;177;p21"/>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139700" marR="511810" rtl="0" algn="just">
              <a:lnSpc>
                <a:spcPct val="150000"/>
              </a:lnSpc>
              <a:spcBef>
                <a:spcPts val="0"/>
              </a:spcBef>
              <a:spcAft>
                <a:spcPts val="0"/>
              </a:spcAft>
              <a:buNone/>
            </a:pPr>
            <a:r>
              <a:rPr lang="en-GB">
                <a:solidFill>
                  <a:srgbClr val="222222"/>
                </a:solidFill>
                <a:latin typeface="Times New Roman"/>
                <a:ea typeface="Times New Roman"/>
                <a:cs typeface="Times New Roman"/>
                <a:sym typeface="Times New Roman"/>
              </a:rPr>
              <a:t>If you are using a free antivirus program, there is no guarantee that it will provide you the complete protection. Most free antivirus programs out there only offer a basic level of protection. Moreover they are capable of identifying only certain types of threats. In order for acquiring complete level of protection, you have to use a firewall as well.Using an antivirus program means that a lot of resources from the memory and the hard drive is being used. As a result it can drastically slow down overall speed of the computer. Moreover, the process of scanning can also cause lags in the network.</a:t>
            </a:r>
            <a:endParaRPr/>
          </a:p>
        </p:txBody>
      </p:sp>
      <p:sp>
        <p:nvSpPr>
          <p:cNvPr id="178" name="Google Shape;178;p2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